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546A"/>
    <a:srgbClr val="CC0000"/>
    <a:srgbClr val="F78F1E"/>
    <a:srgbClr val="D762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534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71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294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69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23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1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6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537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900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681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6B23C-8274-46A1-8AD2-E04B78FB3085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9F0C2-7732-4907-8562-E1B44EA1D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42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  <a:alpha val="67000"/>
              </a:schemeClr>
            </a:gs>
            <a:gs pos="52000">
              <a:schemeClr val="accent2">
                <a:lumMod val="40000"/>
                <a:lumOff val="60000"/>
                <a:alpha val="67000"/>
              </a:schemeClr>
            </a:gs>
            <a:gs pos="62000">
              <a:schemeClr val="accent2">
                <a:lumMod val="40000"/>
                <a:lumOff val="60000"/>
                <a:alpha val="67000"/>
              </a:schemeClr>
            </a:gs>
            <a:gs pos="85000">
              <a:srgbClr val="D76213">
                <a:alpha val="67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00775" y="224136"/>
            <a:ext cx="9334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Внимание! МЧС информирует!</a:t>
            </a:r>
            <a:endParaRPr lang="ru-RU" sz="5400" b="0" cap="none" spc="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70816"/>
            <a:ext cx="664143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0" cap="none" spc="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</a:t>
            </a:r>
          </a:p>
          <a:p>
            <a:r>
              <a:rPr lang="ru-RU" sz="24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 невозможности самостоятельного тушения</a:t>
            </a:r>
            <a:r>
              <a:rPr lang="en-US" sz="240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4192" y="1270816"/>
            <a:ext cx="53378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0" cap="none" spc="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 </a:t>
            </a:r>
          </a:p>
          <a:p>
            <a:r>
              <a:rPr lang="ru-RU" sz="2400" b="0" cap="none" spc="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 тушении возгорания автомобилей</a:t>
            </a:r>
            <a:r>
              <a:rPr lang="en-US" sz="2400" b="0" cap="none" spc="0" dirty="0" smtClean="0">
                <a:ln w="0"/>
                <a:solidFill>
                  <a:schemeClr val="tx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chemeClr val="tx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8" name="Picture 4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9" t="20310" r="41106" b="64611"/>
          <a:stretch/>
        </p:blipFill>
        <p:spPr bwMode="auto">
          <a:xfrm>
            <a:off x="6843183" y="2926509"/>
            <a:ext cx="1374587" cy="114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9" t="37513" r="40746" b="52721"/>
          <a:stretch/>
        </p:blipFill>
        <p:spPr bwMode="auto">
          <a:xfrm>
            <a:off x="6838996" y="5458955"/>
            <a:ext cx="1363578" cy="84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8" t="55778" r="40567" b="34240"/>
          <a:stretch/>
        </p:blipFill>
        <p:spPr bwMode="auto">
          <a:xfrm>
            <a:off x="128336" y="2294318"/>
            <a:ext cx="1235242" cy="75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17770" y="2412695"/>
            <a:ext cx="36052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 откройте капот – желательно сбоку папкой или монтировкой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Направляйте пену или порошок огнетушителя на очаг интенсивного горения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Накройте пламя брезентом, забросайте песком, рыхлой землей, залейте водой.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7770" y="5283684"/>
            <a:ext cx="3605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огнетушитель – подавайте пену или порошок в направлении от края к центру очага.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17770" y="1989649"/>
            <a:ext cx="194200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 капотом</a:t>
            </a:r>
            <a:r>
              <a:rPr lang="en-US" sz="2400" b="0" cap="none" spc="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rgbClr val="44546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02574" y="4890195"/>
            <a:ext cx="264104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Под автомобилем</a:t>
            </a:r>
            <a:r>
              <a:rPr lang="en-US" sz="2400" b="0" cap="none" spc="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rgbClr val="44546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6" name="Picture 12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3" t="61299" r="30850" b="30418"/>
          <a:stretch/>
        </p:blipFill>
        <p:spPr bwMode="auto">
          <a:xfrm>
            <a:off x="1378774" y="2814281"/>
            <a:ext cx="786063" cy="62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7" t="68733" r="36608" b="24683"/>
          <a:stretch/>
        </p:blipFill>
        <p:spPr bwMode="auto">
          <a:xfrm>
            <a:off x="152399" y="3170719"/>
            <a:ext cx="1187116" cy="49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80033" y="2294318"/>
            <a:ext cx="4374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Отойдите от автомобиля на безопасное расстояние (не менее 10 м)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Позвоните в службу спасения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Откатите стоящие рядом автомобили с помощью прохожих и водителей в сторону, по возможности, поливайте их водой.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114" y="4258626"/>
            <a:ext cx="654320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400" b="0" cap="none" spc="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</a:t>
            </a:r>
          </a:p>
          <a:p>
            <a:r>
              <a:rPr lang="ru-RU" sz="240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Если в горящем автомобиле находится человек, </a:t>
            </a:r>
          </a:p>
          <a:p>
            <a:r>
              <a:rPr lang="ru-RU" sz="240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 двери заклинило</a:t>
            </a:r>
            <a:r>
              <a:rPr lang="en-US" sz="2400" dirty="0" smtClean="0">
                <a:ln w="0"/>
                <a:solidFill>
                  <a:srgbClr val="44546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rgbClr val="44546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51414" y="5504521"/>
            <a:ext cx="5302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Выбейте стекло (монтировкой, ногами, камнем)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Вытащите пострадавшего из автомобиля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Вызовите скорую, при необходимости окажите первую помощь.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40" name="Picture 16" descr="https://cgnf.ru/files/articles/inf(5)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96" t="84025" r="29951" b="471"/>
          <a:stretch/>
        </p:blipFill>
        <p:spPr bwMode="auto">
          <a:xfrm>
            <a:off x="152399" y="5478801"/>
            <a:ext cx="1468375" cy="119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50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artinkin.com/uploads/posts/2021-01/1610905980_24-p-fon-mchs-rossii-dlya-prezentatsii-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" y="2774466"/>
            <a:ext cx="3911544" cy="830997"/>
          </a:xfrm>
          <a:prstGeom prst="rect">
            <a:avLst/>
          </a:prstGeom>
          <a:solidFill>
            <a:srgbClr val="F78F1E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1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ПРИЧИНЫ</a:t>
            </a:r>
            <a:r>
              <a:rPr lang="ru-RU" sz="24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ru-RU" sz="24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возгорания в автомобиле</a:t>
            </a:r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" y="3939070"/>
            <a:ext cx="39102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Короткое замыкание электропроводки бортовой сети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Курение в салоне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Утечка топлива, масла и попадание на разогретые поверхности двигателя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Неосторожность при ремонте, электросварочных работах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Хранение в багажнике синтетических канистр с бензином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911544" y="0"/>
            <a:ext cx="0" cy="7210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283017" y="-184484"/>
            <a:ext cx="0" cy="7210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-1280" y="140738"/>
            <a:ext cx="3911544" cy="83099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ru-RU" sz="24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ПРИЗНАКИ </a:t>
            </a:r>
          </a:p>
          <a:p>
            <a:r>
              <a:rPr lang="ru-RU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Начинающегося пожара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endParaRPr lang="ru-RU" sz="2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11435"/>
            <a:ext cx="3910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Запах бензина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Запах горелой резины в салоне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Появление дыма из-под капота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https://cgnf.ru/files/articles/inf(5)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36" r="53284" b="1"/>
          <a:stretch/>
        </p:blipFill>
        <p:spPr bwMode="auto">
          <a:xfrm>
            <a:off x="0" y="6180722"/>
            <a:ext cx="3910264" cy="677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8283017" y="508582"/>
            <a:ext cx="3910263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chemeClr val="bg1"/>
                </a:solidFill>
              </a:rPr>
              <a:t>ЕДИНЫЙ ТЕЛЕФОН 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bg1"/>
                </a:solidFill>
              </a:rPr>
              <a:t>ПОЖАРНЫХ</a:t>
            </a:r>
          </a:p>
          <a:p>
            <a:pPr algn="ctr"/>
            <a:r>
              <a:rPr lang="ru-RU" sz="2800" dirty="0" smtClean="0">
                <a:ln w="0"/>
                <a:solidFill>
                  <a:schemeClr val="bg1"/>
                </a:solidFill>
              </a:rPr>
              <a:t>И</a:t>
            </a:r>
          </a:p>
          <a:p>
            <a:pPr algn="ctr"/>
            <a:r>
              <a:rPr lang="ru-RU" sz="2800" b="0" cap="none" spc="0" dirty="0" smtClean="0">
                <a:ln w="0"/>
                <a:solidFill>
                  <a:schemeClr val="bg1"/>
                </a:solidFill>
              </a:rPr>
              <a:t>СПАСАТЕЛЕЙ</a:t>
            </a:r>
          </a:p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</a:rPr>
              <a:t>112</a:t>
            </a:r>
            <a:endParaRPr lang="ru-RU" sz="5400" b="0" cap="none" spc="0" dirty="0">
              <a:ln w="0"/>
              <a:solidFill>
                <a:schemeClr val="bg1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9267603" y="3756599"/>
            <a:ext cx="1938528" cy="20489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026" name="Picture 2" descr="https://toplogos.ru/images/logo-mch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4820" y="3508387"/>
            <a:ext cx="2545377" cy="254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616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207</Words>
  <Application>Microsoft Office PowerPoint</Application>
  <PresentationFormat>Широкоэкранный</PresentationFormat>
  <Paragraphs>37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</dc:creator>
  <cp:lastModifiedBy>Boris</cp:lastModifiedBy>
  <cp:revision>6</cp:revision>
  <dcterms:created xsi:type="dcterms:W3CDTF">2021-07-22T11:47:14Z</dcterms:created>
  <dcterms:modified xsi:type="dcterms:W3CDTF">2021-07-22T12:41:25Z</dcterms:modified>
</cp:coreProperties>
</file>