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751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17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16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115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50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65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8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728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73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489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891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B3791E1-D4EA-4CF4-9358-D7ADDAB68F15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85BC468-C82A-466A-ADD7-20D8A1977CF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47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cd3/00093492-53d68d65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79" y="311971"/>
            <a:ext cx="11085613" cy="612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" y="6356516"/>
            <a:ext cx="11746114" cy="466660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 презентацию: Воспитатель </a:t>
            </a:r>
            <a:r>
              <a:rPr lang="ru-RU" dirty="0" err="1" smtClean="0"/>
              <a:t>Фаустова</a:t>
            </a:r>
            <a:r>
              <a:rPr lang="ru-RU" dirty="0" smtClean="0"/>
              <a:t> Анастасия Александровна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69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cd3/00093492-53d68d65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62" y="245071"/>
            <a:ext cx="8817237" cy="661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85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4.infourok.ru/uploads/ex/0cd3/00093492-53d68d65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55" y="142778"/>
            <a:ext cx="8907690" cy="668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02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cd3/00093492-53d68d65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767" y="180099"/>
            <a:ext cx="8609110" cy="645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2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4.infourok.ru/uploads/ex/0cd3/00093492-53d68d65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48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59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cd3/00093492-53d68d65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362" y="161439"/>
            <a:ext cx="8609109" cy="645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18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4.infourok.ru/uploads/ex/0cd3/00093492-53d68d65/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6" y="130630"/>
            <a:ext cx="8646433" cy="648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915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s04.infourok.ru/uploads/ex/0cd3/00093492-53d68d65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681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8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Умей играть самостоятельно Все игрушки разобрали, Кошке не хватило. Все вок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6" y="210099"/>
            <a:ext cx="8658548" cy="647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47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s04.infourok.ru/uploads/ex/0cd3/00093492-53d68d65/img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31" y="93578"/>
            <a:ext cx="9019228" cy="67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625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s04.infourok.ru/uploads/ex/0cd3/00093492-53d68d65/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7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19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547937"/>
            <a:ext cx="5580993" cy="205559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 детский сад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твой второй дом Детки в садике живут, Здесь играют и поют, Здесь друзей себе находят, На прогулку с ними ходят, Вместе спорят и мечтают, Незаметно подрастают. Детский сад – второй ваш дом, Как тепло, уютно в нём! Вы его любите, дети, Самый добрый дом на свете!</a:t>
            </a:r>
          </a:p>
        </p:txBody>
      </p:sp>
      <p:pic>
        <p:nvPicPr>
          <p:cNvPr id="1026" name="Picture 2" descr="https://dou29-asb.ru/images/2020/02/03618ead44e066f3b9ea60154163d1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007" y="1334814"/>
            <a:ext cx="6240024" cy="416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9401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2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</TotalTime>
  <Words>79</Words>
  <Application>Microsoft Office PowerPoint</Application>
  <PresentationFormat>Широкоэкранный</PresentationFormat>
  <Paragraphs>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Люби детский сад – твой второй дом Детки в садике живут, Здесь играют и поют, Здесь друзей себе находят, На прогулку с ними ходят, Вместе спорят и мечтают, Незаметно подрастают. Детский сад – второй ваш дом, Как тепло, уютно в нём! Вы его любите, дети, Самый добрый дом на свете!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2020-12-16T11:15:16Z</dcterms:created>
  <dcterms:modified xsi:type="dcterms:W3CDTF">2020-12-16T13:51:20Z</dcterms:modified>
</cp:coreProperties>
</file>