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mp3" ContentType="audio/unknown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docx" ContentType="application/vnd.openxmlformats-officedocument.wordprocessingml.document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5" r:id="rId2"/>
    <p:sldId id="263" r:id="rId3"/>
    <p:sldId id="256" r:id="rId4"/>
    <p:sldId id="262" r:id="rId5"/>
    <p:sldId id="259" r:id="rId6"/>
    <p:sldId id="258" r:id="rId7"/>
    <p:sldId id="264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25" autoAdjust="0"/>
    <p:restoredTop sz="96433" autoAdjust="0"/>
  </p:normalViewPr>
  <p:slideViewPr>
    <p:cSldViewPr snapToGrid="0">
      <p:cViewPr>
        <p:scale>
          <a:sx n="98" d="100"/>
          <a:sy n="98" d="100"/>
        </p:scale>
        <p:origin x="-474" y="21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95389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619137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44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870402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098864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02645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714396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26733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1744860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772015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193147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89A218-1BD9-44B7-AD25-60C2204205A7}" type="datetimeFigureOut">
              <a:rPr lang="ru-RU" smtClean="0"/>
              <a:pPr/>
              <a:t>30.11.2020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5C7EFC-FB93-4B0A-97A4-5DFF6022B23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7461779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video" Target="NULL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package" Target="../embeddings/_________Microsoft_Office_Word1.docx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4" name="Picture 4" descr="http://nevsepic.com.ua/uploads/posts/2011-03/1299351253_13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57984" y="466927"/>
            <a:ext cx="6896910" cy="2373549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i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Презентация для родителей</a:t>
            </a:r>
            <a: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/>
            </a:r>
            <a:br>
              <a:rPr lang="ru-RU" sz="3600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</a:br>
            <a:r>
              <a:rPr lang="ru-RU" sz="36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Семья и ее значение </a:t>
            </a:r>
            <a:r>
              <a:rPr lang="ru-RU" sz="36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/>
            </a:r>
            <a:br>
              <a:rPr lang="ru-RU" sz="36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</a:br>
            <a:r>
              <a:rPr lang="ru-RU" sz="36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в </a:t>
            </a:r>
            <a:r>
              <a:rPr lang="ru-RU" sz="3600" b="1" dirty="0" smtClean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воспитании детей</a:t>
            </a:r>
            <a:endParaRPr lang="ru-RU" sz="3600" b="1" dirty="0">
              <a:ln>
                <a:solidFill>
                  <a:schemeClr val="accent2">
                    <a:lumMod val="60000"/>
                    <a:lumOff val="40000"/>
                  </a:schemeClr>
                </a:solidFill>
              </a:ln>
              <a:solidFill>
                <a:schemeClr val="accent2">
                  <a:lumMod val="75000"/>
                </a:schemeClr>
              </a:solidFill>
              <a:latin typeface="Arial Black" pitchFamily="34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89124" y="4484450"/>
            <a:ext cx="2957208" cy="773349"/>
          </a:xfrm>
        </p:spPr>
        <p:txBody>
          <a:bodyPr>
            <a:noAutofit/>
          </a:bodyPr>
          <a:lstStyle/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Подготовила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 </a:t>
            </a:r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воспитатель : </a:t>
            </a:r>
          </a:p>
          <a:p>
            <a:r>
              <a:rPr lang="ru-RU" sz="1800" dirty="0" smtClean="0">
                <a:solidFill>
                  <a:schemeClr val="accent2">
                    <a:lumMod val="75000"/>
                  </a:schemeClr>
                </a:solidFill>
              </a:rPr>
              <a:t>Шихова Лариса Леонидовна</a:t>
            </a:r>
            <a:endParaRPr lang="ru-RU" sz="1800" dirty="0" smtClean="0">
              <a:solidFill>
                <a:schemeClr val="accent2">
                  <a:lumMod val="75000"/>
                </a:schemeClr>
              </a:solidFill>
            </a:endParaRPr>
          </a:p>
          <a:p>
            <a:r>
              <a:rPr lang="ru-RU" sz="1800" dirty="0" smtClean="0"/>
              <a:t> </a:t>
            </a:r>
          </a:p>
        </p:txBody>
      </p:sp>
    </p:spTree>
  </p:cSld>
  <p:clrMapOvr>
    <a:masterClrMapping/>
  </p:clrMapOvr>
  <p:transition spd="med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Volshebnaya-muzyka-progulka-po-skazochnoy-strane(muzofon.com)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xmlns="" r:embed="rId3"/>
              </p:ext>
            </p:extLst>
          </p:nvPr>
        </p:nvPicPr>
        <p:blipFill>
          <a:blip r:embed="rId4" cstate="email"/>
          <a:stretch>
            <a:fillRect/>
          </a:stretch>
        </p:blipFill>
        <p:spPr>
          <a:xfrm>
            <a:off x="7556310" y="5539853"/>
            <a:ext cx="609600" cy="609600"/>
          </a:xfrm>
          <a:prstGeom prst="rect">
            <a:avLst/>
          </a:prstGeom>
        </p:spPr>
      </p:pic>
      <p:pic>
        <p:nvPicPr>
          <p:cNvPr id="7170" name="Picture 2" descr="http://img-fotki.yandex.ru/get/6605/47407354.715/0_eb1aa_2a3d4d5b_orig.png"/>
          <p:cNvPicPr>
            <a:picLocks noChangeAspect="1" noChangeArrowheads="1"/>
          </p:cNvPicPr>
          <p:nvPr/>
        </p:nvPicPr>
        <p:blipFill>
          <a:blip r:embed="rId5" cstate="email"/>
          <a:srcRect/>
          <a:stretch>
            <a:fillRect/>
          </a:stretch>
        </p:blipFill>
        <p:spPr bwMode="auto">
          <a:xfrm>
            <a:off x="0" y="0"/>
            <a:ext cx="9144000" cy="6914417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2196663" y="3727938"/>
            <a:ext cx="5034454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Семья начинается с детей. </a:t>
            </a:r>
          </a:p>
          <a:p>
            <a:pPr algn="ctr"/>
            <a:r>
              <a:rPr lang="ru-RU" sz="44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Герцен А.И.</a:t>
            </a:r>
            <a:endParaRPr lang="ru-RU" sz="44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20057203"/>
      </p:ext>
    </p:extLst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numSld="999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http://edu.likenul.com/tw_files2/urls_4/83/d-82915/82915_html_m4b3865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1550894" y="1622612"/>
            <a:ext cx="5441577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«Отец и мать – величайшие авторитеты для ребенка. Существует глубокая связь поколений. Ребенок – одно из звеньев тянущейся в века цепочки, и обрыв ее – тягчайшая трагедия, которая неизбежно приводит к распаду нравственных начал». </a:t>
            </a:r>
          </a:p>
          <a:p>
            <a:pPr algn="r"/>
            <a:r>
              <a:rPr lang="ru-RU" sz="2800" b="1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Сухомлинский В. А.</a:t>
            </a:r>
            <a:endParaRPr lang="ru-RU" sz="2800" b="1" dirty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52666071"/>
      </p:ext>
    </p:extLst>
  </p:cSld>
  <p:clrMapOvr>
    <a:masterClrMapping/>
  </p:clrMapOvr>
  <p:transition spd="med">
    <p:dissolv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picsfab.com/download/image/26280/1600x1200_bugs-in-summertime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206774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813916" y="703384"/>
            <a:ext cx="533567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Родители – это первые воспитатели своих детей, воспитание – это основная обязанность родителей. Одинаковых семей не существует. В каждой семье есть свои традиции и свои особенности. Именно в семье закладываются основы характера и нравственного облика, именно от семьи во многом зависит направление интересов и склонностей детей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b="1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61250093"/>
      </p:ext>
    </p:extLst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download.photo-sj.ru/dowloand.php?h=%D1%81%D0%BA%D0%B0%D1%87%D0%B0%D1%82%D1%8C%20%D0%B4%D0%B5%D1%82%D1%81%D0%BA%D0%B8%D0%B5%20%D0%BA%D0%B0%D1%80%D1%82%D0%B8%D0%BD%D0%BA%D0%B8%20%D0%B4%D0%BB%D1%8F%20%D0%BE%D1%84%D0%BE%D1%80%D0%BC%D0%BB%D0%B5%D0%BD%D0%B8%D1%8F&amp;f=2.jpg"/>
          <p:cNvPicPr>
            <a:picLocks noChangeAspect="1" noChangeArrowheads="1"/>
          </p:cNvPicPr>
          <p:nvPr/>
        </p:nvPicPr>
        <p:blipFill>
          <a:blip r:embed="rId3" cstate="email"/>
          <a:srcRect/>
          <a:stretch>
            <a:fillRect/>
          </a:stretch>
        </p:blipFill>
        <p:spPr bwMode="auto">
          <a:xfrm>
            <a:off x="1" y="18664"/>
            <a:ext cx="9124782" cy="6839336"/>
          </a:xfrm>
          <a:prstGeom prst="rect">
            <a:avLst/>
          </a:prstGeom>
          <a:noFill/>
        </p:spPr>
      </p:pic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1399424" y="463027"/>
          <a:ext cx="6088062" cy="5767388"/>
        </p:xfrm>
        <a:graphic>
          <a:graphicData uri="http://schemas.openxmlformats.org/presentationml/2006/ole">
            <p:oleObj spid="_x0000_s3075" name="Документ" r:id="rId4" imgW="11790659" imgH="11192584" progId="Word.Document.12">
              <p:embed/>
            </p:oleObj>
          </a:graphicData>
        </a:graphic>
      </p:graphicFrame>
    </p:spTree>
    <p:extLst>
      <p:ext uri="{BB962C8B-B14F-4D97-AF65-F5344CB8AC3E}">
        <p14:creationId xmlns:p14="http://schemas.microsoft.com/office/powerpoint/2010/main" xmlns="" val="2759116456"/>
      </p:ext>
    </p:extLst>
  </p:cSld>
  <p:clrMapOvr>
    <a:masterClrMapping/>
  </p:clrMapOvr>
  <p:transition spd="med">
    <p:whee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http://hdwallnpics.com/wp-content/gallery/wedding-background-images/WCHH_4010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703385" y="622997"/>
            <a:ext cx="7978391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«Ладная семья» 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Жила-была на свете семья. Она была не простая. Более 100 человек насчитывалось в ней. И занимала эта семья целое село. Вы скажите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чему здесь удивляться, мало ли больших семейств на свете. Но дело в том, что семья была особая – мир и лад царили в этой семье. Ни ссор, ни ругани, ни драк, ни раздоров.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Дошел слух об этой семье до самого владыки страны. И он решил проверить, правду ли говорят люди. Прибыл он в село, и душа его возрадовалась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кругом чистота, красота, достаток и мир. Хорошо детям, спокойно родителям. Удивился владыка. Решил узнать, как жители села добились такого лада, пришел к главе семьи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;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расскажи, мол, как ты добиваешься такого согласия и мира в твоей семье. Тот взял лист бумаги и стал что-то писать. Писал долго. Затем передал лист владыке. Тот взял лист и стал разбирать каракули старика. Разобрал с трудом и удивился. Три слова были начертаны на бумаге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ЛЮБОВЬ, ПРОЩЕНИЕ, ТЕРПЕНИЕ. И в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конце листа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сто раз любовь, сто раз прощение, сто раз терпение.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Почесал владыка за ухом и спросил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-И все?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-Да,- ответил старик, - это и есть основа жизни всякой хорошей семьи. </a:t>
            </a: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И подумав, добавил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:</a:t>
            </a:r>
            <a:endParaRPr lang="ru-RU" sz="16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600" b="1" dirty="0" smtClean="0">
                <a:latin typeface="Times New Roman" pitchFamily="18" charset="0"/>
                <a:cs typeface="Times New Roman" pitchFamily="18" charset="0"/>
              </a:rPr>
              <a:t>- И мира тоже.</a:t>
            </a:r>
          </a:p>
        </p:txBody>
      </p:sp>
    </p:spTree>
    <p:extLst>
      <p:ext uri="{BB962C8B-B14F-4D97-AF65-F5344CB8AC3E}">
        <p14:creationId xmlns:p14="http://schemas.microsoft.com/office/powerpoint/2010/main" xmlns="" val="522824931"/>
      </p:ext>
    </p:extLst>
  </p:cSld>
  <p:clrMapOvr>
    <a:masterClrMapping/>
  </p:clrMapOvr>
  <p:transition spd="med">
    <p:strips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://w88w4.com/pics/5622f522dee86.jpg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-1" y="-1"/>
            <a:ext cx="9144001" cy="6858001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2451798" y="1175657"/>
            <a:ext cx="519499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Хотите ли вы, 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не хотите ли,</a:t>
            </a:r>
          </a:p>
          <a:p>
            <a:r>
              <a:rPr lang="ru-RU" sz="3200" b="1" dirty="0" smtClean="0">
                <a:solidFill>
                  <a:srgbClr val="C00000"/>
                </a:solidFill>
              </a:rPr>
              <a:t>Но дело, товарищи, в том,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Что, прежде всего мы – родители,</a:t>
            </a:r>
          </a:p>
          <a:p>
            <a:pPr algn="ctr"/>
            <a:r>
              <a:rPr lang="ru-RU" sz="3200" b="1" dirty="0" smtClean="0">
                <a:solidFill>
                  <a:srgbClr val="C00000"/>
                </a:solidFill>
              </a:rPr>
              <a:t> А все остальное – потом!</a:t>
            </a:r>
            <a:endParaRPr lang="ru-RU" sz="32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96841468"/>
      </p:ext>
    </p:extLst>
  </p:cSld>
  <p:clrMapOvr>
    <a:masterClrMapping/>
  </p:clrMapOvr>
  <p:transition spd="med">
    <p:push dir="u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382</TotalTime>
  <Words>392</Words>
  <Application>Microsoft Office PowerPoint</Application>
  <PresentationFormat>Экран (4:3)</PresentationFormat>
  <Paragraphs>22</Paragraphs>
  <Slides>7</Slides>
  <Notes>0</Notes>
  <HiddenSlides>0</HiddenSlides>
  <MMClips>1</MMClips>
  <ScaleCrop>false</ScaleCrop>
  <HeadingPairs>
    <vt:vector size="6" baseType="variant"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9" baseType="lpstr">
      <vt:lpstr>Тема Office</vt:lpstr>
      <vt:lpstr>Документ</vt:lpstr>
      <vt:lpstr>                 Презентация для родителей Семья и ее значение  в воспитании детей</vt:lpstr>
      <vt:lpstr>Слайд 2</vt:lpstr>
      <vt:lpstr>Слайд 3</vt:lpstr>
      <vt:lpstr>Слайд 4</vt:lpstr>
      <vt:lpstr>Слайд 5</vt:lpstr>
      <vt:lpstr>Слайд 6</vt:lpstr>
      <vt:lpstr>Слайд 7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Михаил Горяйнов</dc:creator>
  <cp:lastModifiedBy>Подготовительная гр</cp:lastModifiedBy>
  <cp:revision>40</cp:revision>
  <dcterms:created xsi:type="dcterms:W3CDTF">2013-11-19T05:52:05Z</dcterms:created>
  <dcterms:modified xsi:type="dcterms:W3CDTF">2020-11-30T13:25:25Z</dcterms:modified>
</cp:coreProperties>
</file>