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6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33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05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677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13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68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49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9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534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20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21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AB0FE-9A15-49D3-B898-28B32F28FD25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CFAF2-4CE3-45BB-85C5-F6DB893704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68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360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05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05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750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8069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288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02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87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8417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66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607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28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008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871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384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35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106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75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16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809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Admin</cp:lastModifiedBy>
  <cp:revision>2</cp:revision>
  <dcterms:created xsi:type="dcterms:W3CDTF">2019-05-19T20:04:32Z</dcterms:created>
  <dcterms:modified xsi:type="dcterms:W3CDTF">2020-05-22T14:35:13Z</dcterms:modified>
</cp:coreProperties>
</file>