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handoutMasterIdLst>
    <p:handoutMasterId r:id="rId12"/>
  </p:handoutMasterIdLst>
  <p:sldIdLst>
    <p:sldId id="257" r:id="rId2"/>
    <p:sldId id="256" r:id="rId3"/>
    <p:sldId id="267" r:id="rId4"/>
    <p:sldId id="259" r:id="rId5"/>
    <p:sldId id="260" r:id="rId6"/>
    <p:sldId id="261" r:id="rId7"/>
    <p:sldId id="262" r:id="rId8"/>
    <p:sldId id="265" r:id="rId9"/>
    <p:sldId id="264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380" autoAdjust="0"/>
  </p:normalViewPr>
  <p:slideViewPr>
    <p:cSldViewPr>
      <p:cViewPr varScale="1">
        <p:scale>
          <a:sx n="73" d="100"/>
          <a:sy n="73" d="100"/>
        </p:scale>
        <p:origin x="-127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5AF97A-D2A5-4D1F-A3B6-18ECC72FF1E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982263-B13F-433B-AE75-13A0C6E20CC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DenPobeduy"/>
          <p:cNvPicPr>
            <a:picLocks noChangeAspect="1" noChangeArrowheads="1"/>
          </p:cNvPicPr>
          <p:nvPr/>
        </p:nvPicPr>
        <p:blipFill>
          <a:blip r:embed="rId2" cstate="print"/>
          <a:srcRect r="8467"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419872" y="476672"/>
            <a:ext cx="5040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Детские писатели, прошедшие дорогами Войны (часть 4)…</a:t>
            </a:r>
            <a:endParaRPr lang="ru-RU" sz="3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" name="Рисунок 3" descr="135861664228qqg22zfekw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0272" y="2348880"/>
            <a:ext cx="1672753" cy="2016224"/>
          </a:xfrm>
          <a:prstGeom prst="rec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5" name="Рисунок 4" descr="unnamed (1).jpg"/>
          <p:cNvPicPr>
            <a:picLocks noChangeAspect="1"/>
          </p:cNvPicPr>
          <p:nvPr/>
        </p:nvPicPr>
        <p:blipFill>
          <a:blip r:embed="rId4" cstate="print"/>
          <a:srcRect b="5314"/>
          <a:stretch>
            <a:fillRect/>
          </a:stretch>
        </p:blipFill>
        <p:spPr>
          <a:xfrm>
            <a:off x="7020272" y="4581128"/>
            <a:ext cx="1656184" cy="2016225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6" name="Рисунок 5" descr="Aleksandr_Trifonovich_Tvardovsky_(1).jpg"/>
          <p:cNvPicPr>
            <a:picLocks noChangeAspect="1"/>
          </p:cNvPicPr>
          <p:nvPr/>
        </p:nvPicPr>
        <p:blipFill>
          <a:blip r:embed="rId5" cstate="print"/>
          <a:srcRect b="3556"/>
          <a:stretch>
            <a:fillRect/>
          </a:stretch>
        </p:blipFill>
        <p:spPr>
          <a:xfrm>
            <a:off x="2771800" y="2348880"/>
            <a:ext cx="1800200" cy="2016224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8" name="Рисунок 7" descr="Konstantin-Paustovskiy.jpg"/>
          <p:cNvPicPr>
            <a:picLocks noChangeAspect="1"/>
          </p:cNvPicPr>
          <p:nvPr/>
        </p:nvPicPr>
        <p:blipFill>
          <a:blip r:embed="rId6" cstate="print"/>
          <a:srcRect l="25837" r="24789"/>
          <a:stretch>
            <a:fillRect/>
          </a:stretch>
        </p:blipFill>
        <p:spPr>
          <a:xfrm>
            <a:off x="4932040" y="4581128"/>
            <a:ext cx="1656184" cy="205051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9" name="Picture 4" descr="Лев Швамбраныч Кондуит. Ко дню рождения Льва Кассиля. | НЭДБ ..."/>
          <p:cNvPicPr>
            <a:picLocks noChangeAspect="1" noChangeArrowheads="1"/>
          </p:cNvPicPr>
          <p:nvPr/>
        </p:nvPicPr>
        <p:blipFill>
          <a:blip r:embed="rId7" cstate="print"/>
          <a:srcRect l="3571" t="2711" r="3571" b="5107"/>
          <a:stretch>
            <a:fillRect/>
          </a:stretch>
        </p:blipFill>
        <p:spPr bwMode="auto">
          <a:xfrm>
            <a:off x="4932040" y="2348880"/>
            <a:ext cx="1656184" cy="2008675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Рисунок 10" descr="unnamed.jpg"/>
          <p:cNvPicPr>
            <a:picLocks noChangeAspect="1"/>
          </p:cNvPicPr>
          <p:nvPr/>
        </p:nvPicPr>
        <p:blipFill>
          <a:blip r:embed="rId8" cstate="print"/>
          <a:srcRect l="14493" r="8087" b="8741"/>
          <a:stretch>
            <a:fillRect/>
          </a:stretch>
        </p:blipFill>
        <p:spPr>
          <a:xfrm flipH="1">
            <a:off x="2771800" y="4581128"/>
            <a:ext cx="1800200" cy="2016225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Березовый декор. Шаблон. Интернет-ресурсы - online presentation"/>
          <p:cNvPicPr>
            <a:picLocks noChangeAspect="1" noChangeArrowheads="1"/>
          </p:cNvPicPr>
          <p:nvPr/>
        </p:nvPicPr>
        <p:blipFill>
          <a:blip r:embed="rId2" cstate="print"/>
          <a:srcRect b="279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47664" y="548680"/>
            <a:ext cx="6408712" cy="20313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Добро всегда побеждает зло – именно это хотел сказать Константин Георгиевич Паустовский в своих произведениях - все начинается с малого. И маленьким поступком можно принести радость. Ведь именно маленькие светлые дела и поступки всегда приводят нас к большому Добру.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Рисунок 6" descr="84037b469b259ff498b10dcaf01f2eeb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2780928"/>
            <a:ext cx="2717861" cy="3671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Паустовский К.Г.: Изображения связанные с автором &quot;Паустовский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2852936"/>
            <a:ext cx="2232248" cy="3538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6" name="Picture 8" descr="Архив новостей ::: Администрация муниципального района &quot;Тарусский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2924944"/>
            <a:ext cx="2538282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Березовый декор. Шаблон. Интернет-ресурсы - online presentation"/>
          <p:cNvPicPr>
            <a:picLocks noChangeAspect="1" noChangeArrowheads="1"/>
          </p:cNvPicPr>
          <p:nvPr/>
        </p:nvPicPr>
        <p:blipFill>
          <a:blip r:embed="rId2" cstate="print"/>
          <a:srcRect b="279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3528" y="5373216"/>
            <a:ext cx="856507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Константин Георгиевич Паустовский</a:t>
            </a:r>
          </a:p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(1892 – 1968)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1" name="Рисунок 10" descr="Konstantin-Paustovskiy.jpg"/>
          <p:cNvPicPr>
            <a:picLocks noChangeAspect="1"/>
          </p:cNvPicPr>
          <p:nvPr/>
        </p:nvPicPr>
        <p:blipFill>
          <a:blip r:embed="rId3" cstate="print"/>
          <a:srcRect l="15351" r="13775"/>
          <a:stretch>
            <a:fillRect/>
          </a:stretch>
        </p:blipFill>
        <p:spPr>
          <a:xfrm>
            <a:off x="1691680" y="548680"/>
            <a:ext cx="6048672" cy="4949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Березовый декор. Шаблон. Интернет-ресурсы - online presentation"/>
          <p:cNvPicPr>
            <a:picLocks noChangeAspect="1" noChangeArrowheads="1"/>
          </p:cNvPicPr>
          <p:nvPr/>
        </p:nvPicPr>
        <p:blipFill>
          <a:blip r:embed="rId2" cstate="print"/>
          <a:srcRect l="12201" t="7777" r="11413" b="547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4580" name="Picture 4" descr="Константин Паустовский - биография, жизнь и творчество писателя"/>
          <p:cNvPicPr>
            <a:picLocks noChangeAspect="1" noChangeArrowheads="1"/>
          </p:cNvPicPr>
          <p:nvPr/>
        </p:nvPicPr>
        <p:blipFill>
          <a:blip r:embed="rId3" cstate="print">
            <a:lum contrast="-10000"/>
          </a:blip>
          <a:srcRect/>
          <a:stretch>
            <a:fillRect/>
          </a:stretch>
        </p:blipFill>
        <p:spPr bwMode="auto">
          <a:xfrm>
            <a:off x="251520" y="1844824"/>
            <a:ext cx="3168352" cy="479314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4582" name="Picture 6" descr="Рассказы о природе К. Г. Паустовского"/>
          <p:cNvPicPr>
            <a:picLocks noChangeAspect="1" noChangeArrowheads="1"/>
          </p:cNvPicPr>
          <p:nvPr/>
        </p:nvPicPr>
        <p:blipFill>
          <a:blip r:embed="rId4" cstate="print"/>
          <a:srcRect l="15278"/>
          <a:stretch>
            <a:fillRect/>
          </a:stretch>
        </p:blipFill>
        <p:spPr bwMode="auto">
          <a:xfrm>
            <a:off x="3635896" y="2492896"/>
            <a:ext cx="5328592" cy="410445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635896" y="188640"/>
            <a:ext cx="5328592" cy="2000548"/>
          </a:xfrm>
          <a:prstGeom prst="rect">
            <a:avLst/>
          </a:prstGeom>
          <a:ln/>
          <a:scene3d>
            <a:camera prst="orthographicFront"/>
            <a:lightRig rig="soft" dir="tl">
              <a:rot lat="0" lon="0" rev="0"/>
            </a:lightRig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О своём детстве Константин Георгиевич вспоминал с нежностью. Он писал о том, что смотрел на мир светлыми и чистыми глазами, его радовало яркое солнце, и удивительный запах травы, он думал о загадочной земле, которую нужно беречь и охранять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188640"/>
            <a:ext cx="3168352" cy="1323439"/>
          </a:xfrm>
          <a:prstGeom prst="rect">
            <a:avLst/>
          </a:prstGeom>
          <a:ln/>
          <a:scene3d>
            <a:camera prst="orthographicFront"/>
            <a:lightRig rig="soft" dir="tl">
              <a:rot lat="0" lon="0" rev="0"/>
            </a:lightRig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p3d extrusionH="57150"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a typeface="Arial Unicode MS" pitchFamily="34" charset="-128"/>
                <a:cs typeface="Arial Unicode MS" pitchFamily="34" charset="-128"/>
              </a:rPr>
              <a:t>Константин Георгиевич Паустовский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a typeface="Arial Unicode MS" pitchFamily="34" charset="-128"/>
                <a:cs typeface="Arial Unicode MS" pitchFamily="34" charset="-128"/>
              </a:rPr>
              <a:t> – русский писатель, родился в Москве. 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2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Березовый декор. Шаблон. Интернет-ресурсы - online presentation"/>
          <p:cNvPicPr>
            <a:picLocks noChangeAspect="1" noChangeArrowheads="1"/>
          </p:cNvPicPr>
          <p:nvPr/>
        </p:nvPicPr>
        <p:blipFill>
          <a:blip r:embed="rId2" cstate="print"/>
          <a:srcRect l="12201" t="7777" r="11413" b="547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51520" y="332656"/>
            <a:ext cx="2808312" cy="2631490"/>
          </a:xfrm>
          <a:prstGeom prst="rect">
            <a:avLst/>
          </a:prstGeom>
          <a:scene3d>
            <a:camera prst="orthographicFront"/>
            <a:lightRig rig="soft" dir="tl">
              <a:rot lat="0" lon="0" rev="0"/>
            </a:lightRig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К началу Великой Отечественной войны К. Г. Паустовский был зрелым, много на своем веку повидавшим человеком, известным писателем, кавалером ордена Трудового Красного Знамени. </a:t>
            </a:r>
            <a:endParaRPr lang="ru-RU" sz="1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7410" name="Picture 2" descr="Как расстреливали Константина Паустовского: mikle1 — LiveJourn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260648"/>
            <a:ext cx="3333750" cy="2781300"/>
          </a:xfrm>
          <a:prstGeom prst="rect">
            <a:avLst/>
          </a:prstGeom>
          <a:noFill/>
        </p:spPr>
      </p:pic>
      <p:pic>
        <p:nvPicPr>
          <p:cNvPr id="17414" name="Picture 6" descr="Орден Трудового Красного Знамени. &quot;Директоры Тульского оружейного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804248" y="260649"/>
            <a:ext cx="2082742" cy="2736303"/>
          </a:xfrm>
          <a:prstGeom prst="rect">
            <a:avLst/>
          </a:prstGeom>
          <a:noFill/>
          <a:ln w="38100">
            <a:solidFill>
              <a:schemeClr val="accent5">
                <a:lumMod val="60000"/>
                <a:lumOff val="40000"/>
              </a:schemeClr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6516216" y="3429000"/>
            <a:ext cx="2376264" cy="2800767"/>
          </a:xfrm>
          <a:prstGeom prst="rect">
            <a:avLst/>
          </a:prstGeom>
          <a:scene3d>
            <a:camera prst="orthographicFront"/>
            <a:lightRig rig="soft" dir="tl">
              <a:rot lat="0" lon="0" rev="0"/>
            </a:lightRig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Во время Великой Отечественной войны К. Г. Паустовский стал работать военным корреспондентом на Южном фронте и писал рассказы.</a:t>
            </a:r>
            <a:endParaRPr lang="ru-RU" sz="1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196" name="Picture 4" descr="Писатель К. Паустовский. Южный фронт. 1941 г. — покупайте на ..."/>
          <p:cNvPicPr>
            <a:picLocks noChangeAspect="1" noChangeArrowheads="1"/>
          </p:cNvPicPr>
          <p:nvPr/>
        </p:nvPicPr>
        <p:blipFill>
          <a:blip r:embed="rId5" cstate="print"/>
          <a:srcRect l="5906" t="4493" r="4025" b="5642"/>
          <a:stretch>
            <a:fillRect/>
          </a:stretch>
        </p:blipFill>
        <p:spPr bwMode="auto">
          <a:xfrm>
            <a:off x="251520" y="3212976"/>
            <a:ext cx="6048672" cy="33843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Березовый декор. Шаблон. Интернет-ресурсы - online presentation"/>
          <p:cNvPicPr>
            <a:picLocks noChangeAspect="1" noChangeArrowheads="1"/>
          </p:cNvPicPr>
          <p:nvPr/>
        </p:nvPicPr>
        <p:blipFill>
          <a:blip r:embed="rId2" cstate="print"/>
          <a:srcRect l="12201" t="7777" r="11413" b="547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51520" y="260648"/>
            <a:ext cx="3600400" cy="1169551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soft" dir="tl">
              <a:rot lat="0" lon="0" rev="0"/>
            </a:lightRig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Константин</a:t>
            </a:r>
            <a:r>
              <a:rPr kumimoji="0" lang="ru-RU" sz="14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 Паустовский</a:t>
            </a:r>
            <a:r>
              <a:rPr kumimoji="0" lang="ru-RU" sz="1400" b="1" i="0" u="none" strike="noStrike" spc="50" normalizeH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 написал самую настоящую солдатскую сказку, которая называется </a:t>
            </a:r>
            <a:r>
              <a:rPr kumimoji="0" lang="ru-RU" sz="14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«Похождения</a:t>
            </a:r>
            <a:r>
              <a:rPr kumimoji="0" lang="ru-RU" sz="1400" b="1" i="0" u="none" strike="noStrike" spc="50" normalizeH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kumimoji="0" lang="ru-RU" sz="14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жука-носорога».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76256" y="476672"/>
            <a:ext cx="2088232" cy="5909310"/>
          </a:xfrm>
          <a:prstGeom prst="rect">
            <a:avLst/>
          </a:prstGeom>
          <a:scene3d>
            <a:camera prst="orthographicFront"/>
            <a:lightRig rig="soft" dir="tl">
              <a:rot lat="0" lon="0" rev="0"/>
            </a:lightRig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Герой этой сказки - Пётр Терентьев, уходя из деревни на войну, получил на прощание от маленького сына Стёпы подарок – жука-носорога. Посаженный в спичечный коробок, жук-носорог попал вместе с солдатом на фронт. Он прижился в новой обстановке и самостоятельно выбирался из коробка на прогулку, да и хозяину своему стал верным другом – даже спас ему жизнь.</a:t>
            </a:r>
          </a:p>
        </p:txBody>
      </p:sp>
      <p:pic>
        <p:nvPicPr>
          <p:cNvPr id="9" name="Рисунок 8" descr="unname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2852" y="1772816"/>
            <a:ext cx="2412649" cy="3384376"/>
          </a:xfrm>
          <a:prstGeom prst="rect">
            <a:avLst/>
          </a:prstGeom>
          <a:ln w="28575">
            <a:solidFill>
              <a:schemeClr val="accent6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0" name="Рисунок 9" descr="13220_600.jpg"/>
          <p:cNvPicPr>
            <a:picLocks noChangeAspect="1"/>
          </p:cNvPicPr>
          <p:nvPr/>
        </p:nvPicPr>
        <p:blipFill>
          <a:blip r:embed="rId4" cstate="print"/>
          <a:srcRect b="9819"/>
          <a:stretch>
            <a:fillRect/>
          </a:stretch>
        </p:blipFill>
        <p:spPr>
          <a:xfrm>
            <a:off x="4067944" y="260648"/>
            <a:ext cx="2464276" cy="1522700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1" name="Рисунок 10" descr="14494_600.jpg"/>
          <p:cNvPicPr>
            <a:picLocks noChangeAspect="1"/>
          </p:cNvPicPr>
          <p:nvPr/>
        </p:nvPicPr>
        <p:blipFill>
          <a:blip r:embed="rId5" cstate="print"/>
          <a:srcRect b="7161"/>
          <a:stretch>
            <a:fillRect/>
          </a:stretch>
        </p:blipFill>
        <p:spPr>
          <a:xfrm>
            <a:off x="2987824" y="1988840"/>
            <a:ext cx="3666407" cy="3384375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6" name="Прямоугольник 5"/>
          <p:cNvSpPr/>
          <p:nvPr/>
        </p:nvSpPr>
        <p:spPr>
          <a:xfrm>
            <a:off x="323528" y="5517232"/>
            <a:ext cx="6336704" cy="1169551"/>
          </a:xfrm>
          <a:prstGeom prst="rect">
            <a:avLst/>
          </a:prstGeom>
          <a:scene3d>
            <a:camera prst="orthographicFront"/>
            <a:lightRig rig="soft" dir="tl">
              <a:rot lat="0" lon="0" rev="0"/>
            </a:lightRig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Пётр  Терентьев берёг жука и тот прошагал вместе с  ним целую войну по трудным фронтовым дорогам. Финал этой истории счастливый. Война завершилась победой, а жук-носорог и Пётр Терентьев вернулись в родное село, где их ждала семья.</a:t>
            </a:r>
            <a:endParaRPr lang="ru-RU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Березовый декор. Шаблон. Интернет-ресурсы - online presentation"/>
          <p:cNvPicPr>
            <a:picLocks noChangeAspect="1" noChangeArrowheads="1"/>
          </p:cNvPicPr>
          <p:nvPr/>
        </p:nvPicPr>
        <p:blipFill>
          <a:blip r:embed="rId2" cstate="print"/>
          <a:srcRect l="12201" t="7777" r="11413" b="547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23528" y="260648"/>
            <a:ext cx="2160240" cy="6370975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soft" dir="tl">
              <a:rot lat="0" lon="0" rev="0"/>
            </a:lightRig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Ещё одна </a:t>
            </a:r>
            <a:r>
              <a:rPr lang="ru-RU" sz="1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интересная сказка, написанная  К.Г. Паустовским, называется «Стальное колечко». В этой сказке д</a:t>
            </a:r>
            <a:r>
              <a:rPr kumimoji="0" lang="ru-RU" sz="12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ед Кузьма с внучкой Варюшей  живут у самого леса в деревушке Моховое. </a:t>
            </a:r>
            <a:r>
              <a:rPr kumimoji="0" lang="ru-RU" sz="1200" b="1" i="0" u="none" strike="noStrike" spc="50" normalizeH="0" baseline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Варюшка</a:t>
            </a:r>
            <a:r>
              <a:rPr kumimoji="0" lang="ru-RU" sz="12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 однажды отправилась в соседнее село купить махорку для деда, а на обратном пути зашла на железнодорожную станцию – посмотреть поезда. Там она встретила двух бойцов и угостила их махоркой. </a:t>
            </a:r>
            <a:r>
              <a:rPr lang="ru-RU" sz="1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В подарок от одного бойца </a:t>
            </a:r>
            <a:r>
              <a:rPr lang="ru-RU" sz="1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Варюшка</a:t>
            </a:r>
            <a:r>
              <a:rPr lang="ru-RU" sz="1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 получила стальное колечко,</a:t>
            </a:r>
            <a:r>
              <a:rPr kumimoji="0" lang="ru-RU" sz="12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 которое волшебным образом помогло вылечить деда</a:t>
            </a:r>
            <a:r>
              <a:rPr lang="ru-RU" sz="1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 и ощутить радость в непростое военное время. </a:t>
            </a:r>
            <a:endParaRPr kumimoji="0" lang="ru-RU" sz="12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Рисунок 5" descr="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260648"/>
            <a:ext cx="2180335" cy="2880320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1" name="Рисунок 10" descr="stalnoe-kolechko-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27784" y="3284984"/>
            <a:ext cx="6264696" cy="3349749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196" name="Picture 4" descr="Стальное колечко. Рассказ Константина Паустовского, читать онлайн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260648"/>
            <a:ext cx="3893918" cy="2880320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Березовый декор. Шаблон. Интернет-ресурсы - online presentation"/>
          <p:cNvPicPr>
            <a:picLocks noChangeAspect="1" noChangeArrowheads="1"/>
          </p:cNvPicPr>
          <p:nvPr/>
        </p:nvPicPr>
        <p:blipFill>
          <a:blip r:embed="rId2" cstate="print"/>
          <a:srcRect l="12201" t="7777" r="11413" b="547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467544" y="460702"/>
            <a:ext cx="8208912" cy="116955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Константин Паустовский  любил природу.</a:t>
            </a:r>
            <a:r>
              <a:rPr kumimoji="0" lang="ru-RU" sz="1400" b="1" i="0" u="none" strike="noStrike" spc="50" normalizeH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Ничего не ускользало от его внимательных глаз, всё было интересно.</a:t>
            </a:r>
            <a:r>
              <a:rPr kumimoji="0" lang="ru-RU" sz="14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 Почему еловые шишки весят гораздо больше сосновых? Почему человека, идущего по некошеному полю, может неотступно преследовать ласточка и кричать так, будто у неё отняли птенца?..И</a:t>
            </a:r>
            <a:r>
              <a:rPr kumimoji="0" lang="ru-RU" sz="1400" b="1" i="0" u="none" strike="noStrike" spc="50" normalizeH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 об этих своих наблюдениях он писал книги.</a:t>
            </a:r>
            <a:endParaRPr kumimoji="0" lang="ru-RU" sz="14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Рисунок 5" descr="948.jpg"/>
          <p:cNvPicPr>
            <a:picLocks noChangeAspect="1"/>
          </p:cNvPicPr>
          <p:nvPr/>
        </p:nvPicPr>
        <p:blipFill>
          <a:blip r:embed="rId3" cstate="print"/>
          <a:srcRect t="4641" b="7161"/>
          <a:stretch>
            <a:fillRect/>
          </a:stretch>
        </p:blipFill>
        <p:spPr>
          <a:xfrm>
            <a:off x="467544" y="1772816"/>
            <a:ext cx="2016224" cy="2550178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8" name="Рисунок 7" descr="27345715-konstantin-paustovskiy-rasskazy-o-prirode.jpg_3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04248" y="1844824"/>
            <a:ext cx="1872208" cy="2520280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pic>
        <p:nvPicPr>
          <p:cNvPr id="10" name="Рисунок 9" descr="102539033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95736" y="4509120"/>
            <a:ext cx="1346458" cy="197160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11" name="Рисунок 10" descr="9785040902750.jpg"/>
          <p:cNvPicPr>
            <a:picLocks noChangeAspect="1"/>
          </p:cNvPicPr>
          <p:nvPr/>
        </p:nvPicPr>
        <p:blipFill>
          <a:blip r:embed="rId6" cstate="print"/>
          <a:srcRect l="12982" t="9006" r="9329" b="9937"/>
          <a:stretch>
            <a:fillRect/>
          </a:stretch>
        </p:blipFill>
        <p:spPr>
          <a:xfrm>
            <a:off x="683568" y="4509120"/>
            <a:ext cx="1378700" cy="201060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174" name="Picture 6" descr="К. Г. Паустовский, Заячьи лапы (сборник) – скачать pdf на ЛитРес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7784" y="1844824"/>
            <a:ext cx="1944216" cy="252028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14" name="Рисунок 13" descr="img00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16016" y="1844824"/>
            <a:ext cx="1944216" cy="2520280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pic>
        <p:nvPicPr>
          <p:cNvPr id="7182" name="Picture 14" descr="Книга &quot;Подарок. Рассказы и сказки&quot;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76256" y="4509120"/>
            <a:ext cx="1584176" cy="194421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7184" name="Picture 16" descr="Сказка Заботливый Цветок: Паустовский - читать онлайн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20072" y="4509120"/>
            <a:ext cx="1512168" cy="194421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pic>
        <p:nvPicPr>
          <p:cNvPr id="15" name="Рисунок 14" descr="main_dq4bccOpQuI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707904" y="4509120"/>
            <a:ext cx="1368152" cy="1929094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0"/>
                            </p:stCondLst>
                            <p:childTnLst>
                              <p:par>
                                <p:cTn id="5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Березовый декор. Шаблон. Интернет-ресурсы - online presentation"/>
          <p:cNvPicPr>
            <a:picLocks noChangeAspect="1" noChangeArrowheads="1"/>
          </p:cNvPicPr>
          <p:nvPr/>
        </p:nvPicPr>
        <p:blipFill>
          <a:blip r:embed="rId2" cstate="print"/>
          <a:srcRect l="12201" t="7777" r="11413" b="547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95536" y="188640"/>
            <a:ext cx="2232248" cy="6463308"/>
          </a:xfrm>
          <a:prstGeom prst="rect">
            <a:avLst/>
          </a:prstGeom>
          <a:scene3d>
            <a:camera prst="orthographicFront"/>
            <a:lightRig rig="soft" dir="tl">
              <a:rot lat="0" lon="0" rev="0"/>
            </a:lightRig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Есть у Паустовского ещё одна сказка -"Растрёпанный воробей". Это история о любви, верности и благодарности. В ней рассказывается о маленьком воробушке, которого спасла девочка Маша. Но это не простой воробей. Его зовут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Пашка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, он волшебный, потому что может понимать человеческую речь и сочувствовать и сопереживать людям…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102" name="Picture 6" descr="Растрепанный воробей. Рассказ Константина Паустовског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3212977"/>
            <a:ext cx="5976664" cy="338437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</p:pic>
      <p:pic>
        <p:nvPicPr>
          <p:cNvPr id="4106" name="Picture 10" descr="Рисунки карандашом к рассказу &quot;Растрепанный воробей&quot; (17 фото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88640"/>
            <a:ext cx="3744416" cy="284495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</p:pic>
      <p:pic>
        <p:nvPicPr>
          <p:cNvPr id="4108" name="Picture 12" descr="Книга: &quot;Растрёпанный воробей&quot; - Константин Паустовский. Купить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188640"/>
            <a:ext cx="2016224" cy="2880319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2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2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8" descr="Березовый декор. Шаблон. Интернет-ресурсы - online presentation"/>
          <p:cNvPicPr>
            <a:picLocks noChangeAspect="1" noChangeArrowheads="1"/>
          </p:cNvPicPr>
          <p:nvPr/>
        </p:nvPicPr>
        <p:blipFill>
          <a:blip r:embed="rId2" cstate="print"/>
          <a:srcRect l="12201" t="7777" r="11413" b="547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51520" y="260648"/>
            <a:ext cx="8640960" cy="369332"/>
          </a:xfrm>
          <a:prstGeom prst="rect">
            <a:avLst/>
          </a:prstGeom>
          <a:scene3d>
            <a:camera prst="orthographicFront"/>
            <a:lightRig rig="soft" dir="tl">
              <a:rot lat="0" lon="0" rev="0"/>
            </a:lightRig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Verdana" pitchFamily="34" charset="0"/>
                <a:ea typeface="Verdana" pitchFamily="34" charset="0"/>
                <a:cs typeface="Verdana" pitchFamily="34" charset="0"/>
              </a:rPr>
              <a:t>По сказкам писателя были созданы и детские мультфильмы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74" name="Picture 2" descr="Растрепанный Воробей (1967) - сказки Паустовского - YouTub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836712"/>
            <a:ext cx="4104456" cy="2188057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3084" name="AutoShape 12" descr="Фильм &quot;Стальное колечко&quot; (&quot;Steel Ring&quot;) - смотреть онлайн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6" name="AutoShape 14" descr="Фильм &quot;Стальное колечко&quot; (&quot;Steel Ring&quot;) - смотреть онлайн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8" name="Picture 16" descr="Стальное колечко&quot; 1971 год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717032"/>
            <a:ext cx="4032448" cy="2349262"/>
          </a:xfrm>
          <a:prstGeom prst="round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3090" name="Picture 18" descr="Квакша (1979) Кукольный мультик | Золотая коллекция - YouTub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836712"/>
            <a:ext cx="3960440" cy="223224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3092" name="Picture 20" descr="Солдатская сказк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3717032"/>
            <a:ext cx="4032448" cy="2376264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611560" y="3212976"/>
            <a:ext cx="360040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Script" pitchFamily="34" charset="0"/>
              </a:rPr>
              <a:t>«Растрёпанный воробей»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Script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4048" y="3212976"/>
            <a:ext cx="3456384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Segoe Script" pitchFamily="34" charset="0"/>
              </a:rPr>
              <a:t>«Квакша»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Segoe Script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1560" y="6165304"/>
            <a:ext cx="3528392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Segoe Script" pitchFamily="34" charset="0"/>
              </a:rPr>
              <a:t>«Солдатская сказка» </a:t>
            </a:r>
          </a:p>
          <a:p>
            <a:pPr algn="ctr"/>
            <a: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Segoe Script" pitchFamily="34" charset="0"/>
              </a:rPr>
              <a:t>(Приключения жука-носорога)</a:t>
            </a:r>
            <a:endParaRPr lang="ru-RU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Segoe Script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04048" y="6165304"/>
            <a:ext cx="3744416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Segoe Script" pitchFamily="34" charset="0"/>
              </a:rPr>
              <a:t>«Стальное колечко» </a:t>
            </a:r>
          </a:p>
          <a:p>
            <a:pPr algn="ctr"/>
            <a: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Segoe Script" pitchFamily="34" charset="0"/>
              </a:rPr>
              <a:t>(фильм)</a:t>
            </a:r>
            <a:endParaRPr lang="ru-RU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Segoe Script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000"/>
                            </p:stCondLst>
                            <p:childTnLst>
                              <p:par>
                                <p:cTn id="36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000"/>
                            </p:stCondLst>
                            <p:childTnLst>
                              <p:par>
                                <p:cTn id="41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5" grpId="0" animBg="1"/>
      <p:bldP spid="16" grpId="0" animBg="1"/>
      <p:bldP spid="1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386</TotalTime>
  <Words>414</Words>
  <Application>Microsoft Office PowerPoint</Application>
  <PresentationFormat>Экран (4:3)</PresentationFormat>
  <Paragraphs>22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Подготовительная гр</dc:creator>
  <cp:lastModifiedBy>Подготовительная гр</cp:lastModifiedBy>
  <cp:revision>42</cp:revision>
  <dcterms:created xsi:type="dcterms:W3CDTF">2020-05-18T13:28:44Z</dcterms:created>
  <dcterms:modified xsi:type="dcterms:W3CDTF">2020-05-21T08:57:15Z</dcterms:modified>
</cp:coreProperties>
</file>