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notesMasterIdLst>
    <p:notesMasterId r:id="rId17"/>
  </p:notesMasterIdLst>
  <p:handoutMasterIdLst>
    <p:handoutMasterId r:id="rId18"/>
  </p:handoutMasterIdLst>
  <p:sldIdLst>
    <p:sldId id="256" r:id="rId5"/>
    <p:sldId id="275" r:id="rId6"/>
    <p:sldId id="273" r:id="rId7"/>
    <p:sldId id="268" r:id="rId8"/>
    <p:sldId id="292" r:id="rId9"/>
    <p:sldId id="291" r:id="rId10"/>
    <p:sldId id="289" r:id="rId11"/>
    <p:sldId id="269" r:id="rId12"/>
    <p:sldId id="272" r:id="rId13"/>
    <p:sldId id="293" r:id="rId14"/>
    <p:sldId id="290" r:id="rId15"/>
    <p:sldId id="266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3802"/>
    <a:srgbClr val="418E03"/>
    <a:srgbClr val="F5F8FA"/>
    <a:srgbClr val="F6F9FB"/>
    <a:srgbClr val="63C98C"/>
    <a:srgbClr val="B73C05"/>
    <a:srgbClr val="F85309"/>
    <a:srgbClr val="FC5308"/>
    <a:srgbClr val="FFFFFF"/>
    <a:srgbClr val="E5F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533" autoAdjust="0"/>
  </p:normalViewPr>
  <p:slideViewPr>
    <p:cSldViewPr snapToGrid="0">
      <p:cViewPr varScale="1">
        <p:scale>
          <a:sx n="74" d="100"/>
          <a:sy n="74" d="100"/>
        </p:scale>
        <p:origin x="111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33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3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7598" y="6048375"/>
            <a:ext cx="15430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3883762"/>
            <a:ext cx="1524000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043" y="3274453"/>
            <a:ext cx="159067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786" y="4354741"/>
            <a:ext cx="1543050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4688625"/>
            <a:ext cx="1524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901741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8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6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17" r:id="rId2"/>
    <p:sldLayoutId id="2147483708" r:id="rId3"/>
    <p:sldLayoutId id="2147483709" r:id="rId4"/>
    <p:sldLayoutId id="2147483710" r:id="rId5"/>
    <p:sldLayoutId id="2147483712" r:id="rId6"/>
    <p:sldLayoutId id="2147483716" r:id="rId7"/>
    <p:sldLayoutId id="2147483715" r:id="rId8"/>
    <p:sldLayoutId id="2147483714" r:id="rId9"/>
    <p:sldLayoutId id="2147483713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6371" y="2058306"/>
            <a:ext cx="7317451" cy="81912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prstTxWarp prst="textCanDown">
              <a:avLst/>
            </a:prstTxWarp>
          </a:bodyPr>
          <a:lstStyle/>
          <a:p>
            <a:r>
              <a:rPr lang="ru-RU" sz="48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E43802"/>
                </a:solidFill>
              </a:rPr>
              <a:t>Отгадай сказку</a:t>
            </a:r>
            <a:r>
              <a:rPr lang="ru-RU" sz="4800" dirty="0" smtClean="0">
                <a:solidFill>
                  <a:srgbClr val="E43802"/>
                </a:solidFill>
              </a:rPr>
              <a:t>!</a:t>
            </a:r>
            <a:endParaRPr lang="ru-RU" sz="4800" dirty="0">
              <a:solidFill>
                <a:srgbClr val="E4380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388071" y="382310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Викторину подготовила Карпова Н.С.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40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2" y="234439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ЗАЮШКИНА ИЗБУШКА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2" y="109264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ГУСИ - ЛЕБЕДИ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59614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МАША И МЕДВЕДЬ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80" y="370600"/>
            <a:ext cx="4889416" cy="61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2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2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КОТ, ПЕТУХ И ЛИСА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2" y="2680138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ТРИ МЕДВЕДЯ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724660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МАША И МЕДВЕДЬ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458" y="767204"/>
            <a:ext cx="5620999" cy="545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2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98885" y="2543580"/>
            <a:ext cx="4854732" cy="699587"/>
          </a:xfrm>
        </p:spPr>
        <p:txBody>
          <a:bodyPr/>
          <a:lstStyle/>
          <a:p>
            <a:pPr algn="ctr"/>
            <a:r>
              <a:rPr lang="ru-RU" sz="6000" dirty="0" smtClean="0"/>
              <a:t>Молодец!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86094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mph" presetSubtype="6" fill="remove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9" dur="3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2"/>
      <p:bldP spid="4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ТЕРЕМОК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КОЛОБОК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ЗАЮШКИНА ИЗБУШКА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58" y="753134"/>
            <a:ext cx="5468285" cy="550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9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2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КОТ, ПЕТУХ И ЛИСА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2" y="4083485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ТЕРЕМОК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2860708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ТРИ МЕДВЕДЯ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347" y="576375"/>
            <a:ext cx="5600904" cy="577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5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2" y="2141901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ЗАЮШКИНА ИЗБУШКА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2" y="91796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РЕПКА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МАША И МЕДВЕДЬ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01" y="689995"/>
            <a:ext cx="5712621" cy="564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2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2" y="214114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ТЕРЕМОК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2" y="91796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КОТ, ПЕТУХ И ЛИСА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ТРИ МЕДВЕДЯ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170" y="434309"/>
            <a:ext cx="5047926" cy="616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5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КОЛОБОК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ВОЛК И СЕМЕРО КОЗЛЯТ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ТЕРЕМОК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073" y="656823"/>
            <a:ext cx="5753811" cy="565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0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ТЕРЕМОК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КУРОЧКА РЯБА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ЗАЮШКИНА ИЗБУШКА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67" y="703191"/>
            <a:ext cx="5883150" cy="532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5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КОЛОБОК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3" y="4083485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МАША И МЕДВЕДЬ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3" y="2859551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ТЕРЕМОК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274" y="549352"/>
            <a:ext cx="5762765" cy="585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54100" y="1635617"/>
            <a:ext cx="3440627" cy="244786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4000" dirty="0" smtClean="0"/>
              <a:t>Введите сюда текст вопроса</a:t>
            </a:r>
            <a:endParaRPr lang="ru-RU" sz="4000" dirty="0"/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ВОЛК И СЕМЕРО КОЗЛЯТ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ЗАЮШКИНА ИЗБУШКА</a:t>
            </a:r>
            <a:endParaRPr lang="ru-RU" sz="1500" b="1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00B050"/>
                </a:solidFill>
              </a:rPr>
              <a:t>КОЛОБОК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6" y="464758"/>
            <a:ext cx="5294592" cy="57991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1205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04B86468-5EDA-401F-B952-F2AF1B539289}" vid="{10703081-4F7F-4945-A963-D28AAE3C7E6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5D6283-8099-4818-9D7A-517629D8A93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Пазл</Template>
  <TotalTime>0</TotalTime>
  <Words>118</Words>
  <Application>Microsoft Office PowerPoint</Application>
  <PresentationFormat>Лист A4 (210x297 мм)</PresentationFormat>
  <Paragraphs>44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Roboto Cn</vt:lpstr>
      <vt:lpstr>Segoe UI</vt:lpstr>
      <vt:lpstr>Segoe UI Historic</vt:lpstr>
      <vt:lpstr>Segoe UI Light</vt:lpstr>
      <vt:lpstr>Тема1</vt:lpstr>
      <vt:lpstr>Отгадай сказку!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Введите сюда текст вопроса</vt:lpstr>
      <vt:lpstr>Молодец!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2020-05-14T09:50:12Z</dcterms:created>
  <dcterms:modified xsi:type="dcterms:W3CDTF">2020-05-14T15:30:13Z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