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323" autoAdjust="0"/>
  </p:normalViewPr>
  <p:slideViewPr>
    <p:cSldViewPr>
      <p:cViewPr>
        <p:scale>
          <a:sx n="62" d="100"/>
          <a:sy n="62" d="100"/>
        </p:scale>
        <p:origin x="-1038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F6EF22-1667-48C3-BACC-E83505498811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10ACCE-8EE3-4542-9754-E5751694BE1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0ACCE-8EE3-4542-9754-E5751694BE1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5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5" Type="http://schemas.openxmlformats.org/officeDocument/2006/relationships/image" Target="../media/image2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резентация к уроку на тему: Шаблон для презентаций «Ко Дню Победы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2007" y="-54008"/>
            <a:ext cx="9216007" cy="691200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476672"/>
            <a:ext cx="764795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  <a:ea typeface="Arial Unicode MS" pitchFamily="34" charset="-128"/>
                <a:cs typeface="Arial Unicode MS" pitchFamily="34" charset="-128"/>
              </a:rPr>
              <a:t>Детские писатели, прошедшие дорогами Войны (часть 2)...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" name="Рисунок 3" descr="135861664228qqg22zfekw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628800"/>
            <a:ext cx="1853569" cy="2234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unnamed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1700808"/>
            <a:ext cx="1800200" cy="2221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Aleksandr_Trifonovich_Tvardovsky_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0232" y="2564904"/>
            <a:ext cx="2088232" cy="2545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Konstantin-Paustovskiy.jpg"/>
          <p:cNvPicPr>
            <a:picLocks noChangeAspect="1"/>
          </p:cNvPicPr>
          <p:nvPr/>
        </p:nvPicPr>
        <p:blipFill>
          <a:blip r:embed="rId6" cstate="print"/>
          <a:srcRect l="23225" r="22438"/>
          <a:stretch>
            <a:fillRect/>
          </a:stretch>
        </p:blipFill>
        <p:spPr>
          <a:xfrm>
            <a:off x="2627784" y="2636912"/>
            <a:ext cx="2101775" cy="2588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Лев Швамбраныч Кондуит. Ко дню рождения Льва Кассиля. | НЭДБ ..."/>
          <p:cNvPicPr>
            <a:picLocks noChangeAspect="1" noChangeArrowheads="1"/>
          </p:cNvPicPr>
          <p:nvPr/>
        </p:nvPicPr>
        <p:blipFill>
          <a:blip r:embed="rId7" cstate="print"/>
          <a:srcRect l="3571" t="2711" r="3571" b="5107"/>
          <a:stretch>
            <a:fillRect/>
          </a:stretch>
        </p:blipFill>
        <p:spPr bwMode="auto">
          <a:xfrm>
            <a:off x="827584" y="3717032"/>
            <a:ext cx="1739443" cy="2061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unnamed.jpg"/>
          <p:cNvPicPr>
            <a:picLocks noChangeAspect="1"/>
          </p:cNvPicPr>
          <p:nvPr/>
        </p:nvPicPr>
        <p:blipFill>
          <a:blip r:embed="rId8" cstate="print"/>
          <a:srcRect l="14493" r="8087"/>
          <a:stretch>
            <a:fillRect/>
          </a:stretch>
        </p:blipFill>
        <p:spPr>
          <a:xfrm flipH="1">
            <a:off x="4846530" y="3717032"/>
            <a:ext cx="1813702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к уроку на тему: Шаблон для презентаций «Ко Дню Победы ..."/>
          <p:cNvPicPr>
            <a:picLocks noChangeAspect="1" noChangeArrowheads="1"/>
          </p:cNvPicPr>
          <p:nvPr/>
        </p:nvPicPr>
        <p:blipFill>
          <a:blip r:embed="rId2" cstate="print"/>
          <a:srcRect l="27732" t="4552" r="5073" b="37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9512" y="260648"/>
            <a:ext cx="8964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А вот ещё одно весёлое стихотворение. Называется оно «Азбука». </a:t>
            </a:r>
            <a:endParaRPr lang="ru-RU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268760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Что случилось? Что случилось?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 С печки азбука свалилась!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Потеряла буква </a:t>
            </a:r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Ю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i="1" dirty="0" err="1" smtClean="0">
                <a:solidFill>
                  <a:srgbClr val="C00000"/>
                </a:solidFill>
                <a:latin typeface="Bookman Old Style" pitchFamily="18" charset="0"/>
              </a:rPr>
              <a:t>Перекладинку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 свою!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Больно вывихнула ножку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Прописная буква </a:t>
            </a:r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М,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Г 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ударилась немножко, </a:t>
            </a:r>
          </a:p>
          <a:p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Ж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 рассыпалась совсем!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Очутившись на полу,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 Поломало хвостик </a:t>
            </a:r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У!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</a:p>
          <a:p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Ф, 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бедняжку, так раздуло –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Не прочесть её никак!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Букву </a:t>
            </a:r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Р 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перевернуло –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Превратило в мягкий знак!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Буква </a:t>
            </a:r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С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 совсем сомкнулась – Превратилась в букву </a:t>
            </a:r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О.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Буква </a:t>
            </a:r>
            <a:r>
              <a:rPr lang="ru-RU" b="1" i="1" dirty="0" smtClean="0">
                <a:solidFill>
                  <a:srgbClr val="C00000"/>
                </a:solidFill>
                <a:latin typeface="Bookman Old Style" pitchFamily="18" charset="0"/>
              </a:rPr>
              <a:t>А, </a:t>
            </a:r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когда очнулась </a:t>
            </a:r>
          </a:p>
          <a:p>
            <a:r>
              <a:rPr lang="ru-RU" i="1" dirty="0" smtClean="0">
                <a:solidFill>
                  <a:srgbClr val="C00000"/>
                </a:solidFill>
                <a:latin typeface="Bookman Old Style" pitchFamily="18" charset="0"/>
              </a:rPr>
              <a:t>Не узнала никого! </a:t>
            </a:r>
            <a:endParaRPr lang="ru-RU" i="1" dirty="0"/>
          </a:p>
        </p:txBody>
      </p:sp>
      <p:pic>
        <p:nvPicPr>
          <p:cNvPr id="23556" name="Picture 4" descr="Рецензии покупателей на &quot;Азбука и весёлые стихи. Стихи, азбука ...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l="49139" t="18364" r="7391" b="31135"/>
          <a:stretch>
            <a:fillRect/>
          </a:stretch>
        </p:blipFill>
        <p:spPr bwMode="auto">
          <a:xfrm rot="748057">
            <a:off x="3297289" y="1951538"/>
            <a:ext cx="2520280" cy="1808027"/>
          </a:xfrm>
          <a:prstGeom prst="cloud">
            <a:avLst/>
          </a:prstGeom>
          <a:noFill/>
          <a:ln w="28575">
            <a:solidFill>
              <a:schemeClr val="accent3">
                <a:lumMod val="60000"/>
                <a:lumOff val="40000"/>
              </a:schemeClr>
            </a:solidFill>
          </a:ln>
        </p:spPr>
      </p:pic>
      <p:pic>
        <p:nvPicPr>
          <p:cNvPr id="23558" name="Picture 6" descr="Рецензии покупателей на &quot;Азбука и весёлые стихи. Стихи, азбука ...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t="4591" r="69760" b="32665"/>
          <a:stretch>
            <a:fillRect/>
          </a:stretch>
        </p:blipFill>
        <p:spPr bwMode="auto">
          <a:xfrm>
            <a:off x="6228184" y="4077072"/>
            <a:ext cx="2688299" cy="2520280"/>
          </a:xfrm>
          <a:prstGeom prst="cloud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23562" name="Picture 10" descr="בידספיריט | Михалков С. Азбука / Рисунк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442275">
            <a:off x="3992823" y="4211676"/>
            <a:ext cx="1800200" cy="235834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Книга: &quot;Стихи друзей&quot; - Сергей Михалков. Купить книгу, читать ..."/>
          <p:cNvPicPr>
            <a:picLocks noChangeAspect="1" noChangeArrowheads="1"/>
          </p:cNvPicPr>
          <p:nvPr/>
        </p:nvPicPr>
        <p:blipFill>
          <a:blip r:embed="rId5" cstate="print"/>
          <a:srcRect l="787" r="44088"/>
          <a:stretch>
            <a:fillRect/>
          </a:stretch>
        </p:blipFill>
        <p:spPr bwMode="auto">
          <a:xfrm>
            <a:off x="6042170" y="908720"/>
            <a:ext cx="2959644" cy="2997716"/>
          </a:xfrm>
          <a:prstGeom prst="cloud">
            <a:avLst/>
          </a:prstGeom>
          <a:noFill/>
          <a:ln w="28575">
            <a:solidFill>
              <a:schemeClr val="bg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к уроку на тему: Шаблон для презентаций «Ко Дню Победы ..."/>
          <p:cNvPicPr>
            <a:picLocks noChangeAspect="1" noChangeArrowheads="1"/>
          </p:cNvPicPr>
          <p:nvPr/>
        </p:nvPicPr>
        <p:blipFill>
          <a:blip r:embed="rId2" cstate="print"/>
          <a:srcRect l="27732" t="4552" r="5073" b="37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275856" y="260648"/>
            <a:ext cx="5328591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Любимому поэту детворы многих стран мира Михалкову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был вручен орден Улыбки и после вручения ордена он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 написал вот такое стихотворение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Bookman Old Style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Нет, вы не сделали ошибки,</a:t>
            </a:r>
            <a:b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Что присудили Орден мне.</a:t>
            </a:r>
            <a:b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Я буду с Орденом Улыбки,</a:t>
            </a:r>
            <a:b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Трудиться для детей вдвойне.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4" name="Рисунок 3" descr="250px-Order_of_smi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60648"/>
            <a:ext cx="2520280" cy="3744416"/>
          </a:xfrm>
          <a:prstGeom prst="rect">
            <a:avLst/>
          </a:prstGeom>
        </p:spPr>
      </p:pic>
      <p:pic>
        <p:nvPicPr>
          <p:cNvPr id="2051" name="Picture 3" descr="Кавалеры Ордена Улыбки - Карьера - ИЛЬ-GIRL - красота и стиль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293096"/>
            <a:ext cx="2522538" cy="1894732"/>
          </a:xfrm>
          <a:prstGeom prst="rect">
            <a:avLst/>
          </a:prstGeom>
          <a:noFill/>
        </p:spPr>
      </p:pic>
      <p:pic>
        <p:nvPicPr>
          <p:cNvPr id="2053" name="Picture 5" descr="Как нарисовать улыбающееся солнышко поэтапно для детей — Пошаговые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1447">
            <a:off x="6869387" y="5048391"/>
            <a:ext cx="1600441" cy="1484784"/>
          </a:xfrm>
          <a:prstGeom prst="flowChartConnector">
            <a:avLst/>
          </a:prstGeom>
          <a:noFill/>
        </p:spPr>
      </p:pic>
      <p:pic>
        <p:nvPicPr>
          <p:cNvPr id="8" name="Picture 5" descr="Как нарисовать улыбающееся солнышко поэтапно для детей — Пошаговые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7791982">
            <a:off x="3713330" y="5068033"/>
            <a:ext cx="1600441" cy="1484784"/>
          </a:xfrm>
          <a:prstGeom prst="flowChartConnector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к уроку на тему: Шаблон для презентаций «Ко Дню Победы ..."/>
          <p:cNvPicPr>
            <a:picLocks noChangeAspect="1" noChangeArrowheads="1"/>
          </p:cNvPicPr>
          <p:nvPr/>
        </p:nvPicPr>
        <p:blipFill>
          <a:blip r:embed="rId2" cstate="print"/>
          <a:srcRect l="27732" t="4552" r="5073" b="37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23528" y="568424"/>
            <a:ext cx="853244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Сергей Владимирович Михалков всегда в своих произведениях хотел передать детям что-то хорошее и доброе, научить их как нужно поступать правильно. Все дети, как он считал, должны быть хорошо воспитаны, вежливы аккуратны и внимательны. Уважать своих родителей. </a:t>
            </a:r>
            <a:endParaRPr kumimoji="0" lang="ru-RU" sz="200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4" name="Рисунок 3" descr="27086.970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2276872"/>
            <a:ext cx="3096515" cy="43497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627" name="Picture 3" descr="Памятник писателю Сергею Михалкову в Москве установят до конца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36912"/>
            <a:ext cx="5112568" cy="3318540"/>
          </a:xfrm>
          <a:prstGeom prst="ellipse">
            <a:avLst/>
          </a:prstGeom>
          <a:noFill/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к уроку на тему: Шаблон для презентаций «Ко Дню Победы ..."/>
          <p:cNvPicPr>
            <a:picLocks noChangeAspect="1" noChangeArrowheads="1"/>
          </p:cNvPicPr>
          <p:nvPr/>
        </p:nvPicPr>
        <p:blipFill>
          <a:blip r:embed="rId2" cstate="print"/>
          <a:srcRect l="27732" t="4552" r="5073" b="37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51520" y="34752"/>
            <a:ext cx="396044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Я к вам обращаюсь, товарищи, дети: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Полезнее книги нет вещи на свете!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Пусть книги друзьями заходят в дома,</a:t>
            </a:r>
            <a:b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</a:b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Читайте всю жизнь, набирайтесь ума!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Arial" pitchFamily="34" charset="0"/>
              </a:rPr>
              <a:t>С. Михалков</a:t>
            </a:r>
            <a:endParaRPr kumimoji="0" lang="ru-RU" sz="200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4" name="Рисунок 3" descr="5496_origin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476672"/>
            <a:ext cx="4770702" cy="5832648"/>
          </a:xfrm>
          <a:prstGeom prst="roundRect">
            <a:avLst/>
          </a:prstGeom>
          <a:ln w="28575">
            <a:solidFill>
              <a:schemeClr val="tx2">
                <a:lumMod val="50000"/>
              </a:schemeClr>
            </a:solidFill>
          </a:ln>
        </p:spPr>
      </p:pic>
      <p:pic>
        <p:nvPicPr>
          <p:cNvPr id="27653" name="Picture 5" descr="Книга: &quot;С.Михалков. Все самые лучшие стихи и сказки&quot; - Сергей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96161">
            <a:off x="269165" y="2918462"/>
            <a:ext cx="1577650" cy="210114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7657" name="Picture 9" descr="От трех до десяти : Лучшие книги &quot;Малыша&quot; : Михалков Сергей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272337">
            <a:off x="2072843" y="3211524"/>
            <a:ext cx="1579680" cy="2032522"/>
          </a:xfrm>
          <a:prstGeom prst="rect">
            <a:avLst/>
          </a:prstGeom>
          <a:noFill/>
        </p:spPr>
      </p:pic>
      <p:pic>
        <p:nvPicPr>
          <p:cNvPr id="27655" name="Picture 7" descr="Книга: &quot;Стихи друзей&quot; - Сергей Михалков. Купить книгу, читать ..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40833">
            <a:off x="1135670" y="4804541"/>
            <a:ext cx="1222912" cy="18232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Презентация к уроку на тему: Шаблон для презентаций «Ко Дню Победы ..."/>
          <p:cNvPicPr>
            <a:picLocks noChangeAspect="1" noChangeArrowheads="1"/>
          </p:cNvPicPr>
          <p:nvPr/>
        </p:nvPicPr>
        <p:blipFill>
          <a:blip r:embed="rId2" cstate="print"/>
          <a:srcRect l="26951" t="9761" r="5073" b="481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Рисунок 6" descr="unnamed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664296" cy="3312368"/>
          </a:xfrm>
          <a:prstGeom prst="rect">
            <a:avLst/>
          </a:prstGeom>
        </p:spPr>
      </p:pic>
      <p:sp>
        <p:nvSpPr>
          <p:cNvPr id="51205" name="AutoShape 5" descr="МКСМ приглашает юных читателей Луганщины поучаствовать в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07" name="AutoShape 7" descr="МКСМ приглашает юных читателей Луганщины поучаствовать в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5dd3c15d0129254439b8ac27bf806a970bdbe2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2636912"/>
            <a:ext cx="2246981" cy="2448272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13" name="Рисунок 12" descr="745238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99792" y="0"/>
            <a:ext cx="2160240" cy="2564904"/>
          </a:xfrm>
          <a:prstGeom prst="rect">
            <a:avLst/>
          </a:prstGeom>
          <a:ln w="38100">
            <a:solidFill>
              <a:schemeClr val="bg1">
                <a:lumMod val="25000"/>
              </a:schemeClr>
            </a:solidFill>
          </a:ln>
        </p:spPr>
      </p:pic>
      <p:pic>
        <p:nvPicPr>
          <p:cNvPr id="14" name="Рисунок 13" descr="274px-Праздник_непослушания_(обложка_Чижикова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99792" y="2564904"/>
            <a:ext cx="2016224" cy="2376264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15" name="Рисунок 14" descr="cover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88024" y="1"/>
            <a:ext cx="2232248" cy="2492895"/>
          </a:xfrm>
          <a:prstGeom prst="rect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0" y="3284984"/>
            <a:ext cx="2699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Сергей Владимирович Михалков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(1913 – 2009)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6" name="Рисунок 15" descr="cover (1).jpg"/>
          <p:cNvPicPr>
            <a:picLocks noChangeAspect="1"/>
          </p:cNvPicPr>
          <p:nvPr/>
        </p:nvPicPr>
        <p:blipFill>
          <a:blip r:embed="rId8" cstate="print"/>
          <a:srcRect t="5901"/>
          <a:stretch>
            <a:fillRect/>
          </a:stretch>
        </p:blipFill>
        <p:spPr>
          <a:xfrm>
            <a:off x="7020272" y="0"/>
            <a:ext cx="2123728" cy="2492896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pic>
        <p:nvPicPr>
          <p:cNvPr id="17" name="Рисунок 16" descr="24917483-sergey-mihalkov-mamy-raznye-nuzhny-2491748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76256" y="2492896"/>
            <a:ext cx="2267744" cy="2448272"/>
          </a:xfrm>
          <a:prstGeom prst="rect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18" name="Рисунок 17" descr="27086.970 (1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0" y="5013176"/>
            <a:ext cx="1440160" cy="1844824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19" name="Рисунок 18" descr="10619.97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403648" y="5013176"/>
            <a:ext cx="1440160" cy="1844824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22" name="Рисунок 21" descr="unnamed (5)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915816" y="5021362"/>
            <a:ext cx="1368152" cy="1836638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23" name="Рисунок 22" descr="14338236-sergey-mihalkov-azbuka-i-veselye-stihi-14338236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427984" y="5013176"/>
            <a:ext cx="1656184" cy="1844824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51209" name="Picture 9" descr="Книга: &quot;Мы едем, едем, едем...&quot; - Сергей Михалков. Купить книгу ...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56176" y="5013176"/>
            <a:ext cx="1512168" cy="18448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  <p:pic>
        <p:nvPicPr>
          <p:cNvPr id="51211" name="Picture 11" descr="Не спать!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668345" y="5013176"/>
            <a:ext cx="1475656" cy="1844824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000"/>
                            </p:stCondLst>
                            <p:childTnLst>
                              <p:par>
                                <p:cTn id="6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000"/>
                            </p:stCondLst>
                            <p:childTnLst>
                              <p:par>
                                <p:cTn id="7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1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000"/>
                            </p:stCondLst>
                            <p:childTnLst>
                              <p:par>
                                <p:cTn id="8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к уроку на тему: Шаблон для презентаций «Ко Дню Победы ..."/>
          <p:cNvPicPr>
            <a:picLocks noChangeAspect="1" noChangeArrowheads="1"/>
          </p:cNvPicPr>
          <p:nvPr/>
        </p:nvPicPr>
        <p:blipFill>
          <a:blip r:embed="rId2" cstate="print"/>
          <a:srcRect l="27732" t="4552" r="5073" b="37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tHfqCJQX0Za1_sergei-mikhalko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260648"/>
            <a:ext cx="4459296" cy="6292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435597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Bookman Old Style" pitchFamily="18" charset="0"/>
                <a:cs typeface="Arabic Typesetting" pitchFamily="66" charset="-78"/>
              </a:rPr>
              <a:t>Родился Сергей Владимирович Михалков</a:t>
            </a:r>
            <a:r>
              <a:rPr lang="ru-RU" sz="2800" i="1" dirty="0" smtClean="0">
                <a:solidFill>
                  <a:srgbClr val="C00000"/>
                </a:solidFill>
                <a:latin typeface="Bookman Old Style" pitchFamily="18" charset="0"/>
                <a:cs typeface="Arabic Typesetting" pitchFamily="66" charset="-78"/>
              </a:rPr>
              <a:t>13</a:t>
            </a:r>
            <a:r>
              <a:rPr lang="ru-RU" sz="2800" dirty="0" smtClean="0">
                <a:solidFill>
                  <a:srgbClr val="C00000"/>
                </a:solidFill>
                <a:latin typeface="Bookman Old Style" pitchFamily="18" charset="0"/>
                <a:cs typeface="Arabic Typesetting" pitchFamily="66" charset="-78"/>
              </a:rPr>
              <a:t> </a:t>
            </a:r>
            <a:r>
              <a:rPr lang="ru-RU" sz="2800" i="1" dirty="0" smtClean="0">
                <a:solidFill>
                  <a:srgbClr val="C00000"/>
                </a:solidFill>
                <a:latin typeface="Bookman Old Style" pitchFamily="18" charset="0"/>
                <a:cs typeface="Arabic Typesetting" pitchFamily="66" charset="-78"/>
              </a:rPr>
              <a:t>марта 1913 года</a:t>
            </a:r>
            <a:r>
              <a:rPr lang="ru-RU" sz="2800" dirty="0" smtClean="0">
                <a:solidFill>
                  <a:srgbClr val="C00000"/>
                </a:solidFill>
                <a:latin typeface="Bookman Old Style" pitchFamily="18" charset="0"/>
                <a:cs typeface="Arabic Typesetting" pitchFamily="66" charset="-78"/>
              </a:rPr>
              <a:t> в Москве. Свое первое стихотворение он написал ещё мальчишкой - в 9 лет. Когда Сергей Владимирович стал постарше, его произведения уже печатались в известных газетах журналах.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к уроку на тему: Шаблон для презентаций «Ко Дню Победы ..."/>
          <p:cNvPicPr>
            <a:picLocks noChangeAspect="1" noChangeArrowheads="1"/>
          </p:cNvPicPr>
          <p:nvPr/>
        </p:nvPicPr>
        <p:blipFill>
          <a:blip r:embed="rId3" cstate="print"/>
          <a:srcRect l="27732" t="4552" r="5073" b="37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3600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latin typeface="Bookman Old Style" pitchFamily="18" charset="0"/>
              </a:rPr>
              <a:t>Но по-настоящему Сергей Михалков прославился, когда напечатали его поэму «Дядя Стёпа».</a:t>
            </a:r>
            <a:endParaRPr lang="ru-RU" sz="2800" dirty="0">
              <a:solidFill>
                <a:schemeClr val="accent2"/>
              </a:solidFill>
              <a:latin typeface="Bookman Old Style" pitchFamily="18" charset="0"/>
            </a:endParaRPr>
          </a:p>
        </p:txBody>
      </p:sp>
      <p:pic>
        <p:nvPicPr>
          <p:cNvPr id="53256" name="Picture 8" descr="У дяди Степы появится внук-полицейский - Жизнь - info.sibnet.r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188640"/>
            <a:ext cx="2952328" cy="2597274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</p:pic>
      <p:pic>
        <p:nvPicPr>
          <p:cNvPr id="53260" name="Picture 12" descr="Дядя Степа. &amp;quot;Дядя Степа - милиционер&amp;quot;.» — карточка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2852936"/>
            <a:ext cx="5472608" cy="3676651"/>
          </a:xfrm>
          <a:prstGeom prst="rect">
            <a:avLst/>
          </a:prstGeom>
          <a:noFill/>
          <a:ln w="28575"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53266" name="Picture 18" descr="25 октября ДЯДЯ СТЁПА: stepan_ivan — LiveJourna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188640"/>
            <a:ext cx="2422259" cy="2592288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</p:pic>
      <p:pic>
        <p:nvPicPr>
          <p:cNvPr id="9" name="Рисунок 8" descr="i68986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528" y="2852936"/>
            <a:ext cx="2880320" cy="3672408"/>
          </a:xfrm>
          <a:prstGeom prst="rect">
            <a:avLst/>
          </a:prstGeom>
          <a:ln w="38100">
            <a:solidFill>
              <a:srgbClr val="FFC000"/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53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к уроку на тему: Шаблон для презентаций «Ко Дню Победы ..."/>
          <p:cNvPicPr>
            <a:picLocks noChangeAspect="1" noChangeArrowheads="1"/>
          </p:cNvPicPr>
          <p:nvPr/>
        </p:nvPicPr>
        <p:blipFill>
          <a:blip r:embed="rId2" cstate="print"/>
          <a:srcRect l="27732" t="4552" r="5073" b="37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260648"/>
            <a:ext cx="8964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Кроме стихов и басен Сергей Владимирович Михалков писал детские песенки и сценарии к мультфильмам. 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2050" name="Picture 2" descr="Шел трамвай десятый номер... / / tvkultura.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005064"/>
            <a:ext cx="3384376" cy="2598718"/>
          </a:xfrm>
          <a:prstGeom prst="ellipse">
            <a:avLst/>
          </a:prstGeom>
          <a:noFill/>
        </p:spPr>
      </p:pic>
      <p:pic>
        <p:nvPicPr>
          <p:cNvPr id="2054" name="Picture 6" descr="Сказка Хочу бодаться Сергея Михалкова текст с картинкам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980728"/>
            <a:ext cx="3633318" cy="2493453"/>
          </a:xfrm>
          <a:prstGeom prst="ellipse">
            <a:avLst/>
          </a:prstGeom>
          <a:noFill/>
        </p:spPr>
      </p:pic>
      <p:pic>
        <p:nvPicPr>
          <p:cNvPr id="2056" name="Picture 8" descr="Мультик «Зайка-зазнайка» – детские мультфильмы на канале Карусел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926640"/>
            <a:ext cx="2952328" cy="2584965"/>
          </a:xfrm>
          <a:prstGeom prst="ellipse">
            <a:avLst/>
          </a:prstGeom>
          <a:noFill/>
        </p:spPr>
      </p:pic>
      <p:pic>
        <p:nvPicPr>
          <p:cNvPr id="2060" name="Picture 12" descr="Как старик корову продавал: Newsland – комментарии, дискуссии и ..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933056"/>
            <a:ext cx="3839720" cy="2664296"/>
          </a:xfrm>
          <a:prstGeom prst="ellipse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043608" y="357301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«Зайка – зазнайка»</a:t>
            </a:r>
            <a:endParaRPr lang="ru-RU" i="1" dirty="0">
              <a:solidFill>
                <a:schemeClr val="bg2">
                  <a:lumMod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2080" y="350100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«Хочу бодаться!»</a:t>
            </a:r>
            <a:endParaRPr lang="ru-RU" i="1" dirty="0">
              <a:solidFill>
                <a:schemeClr val="bg2">
                  <a:lumMod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6488668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«Шёл трамвай 10-й номер»</a:t>
            </a:r>
            <a:endParaRPr lang="ru-RU" i="1" dirty="0">
              <a:solidFill>
                <a:schemeClr val="bg2">
                  <a:lumMod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4008" y="6488668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«Как мужик корову продавал»</a:t>
            </a:r>
            <a:endParaRPr lang="ru-RU" i="1" dirty="0">
              <a:solidFill>
                <a:schemeClr val="bg2">
                  <a:lumMod val="2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к уроку на тему: Шаблон для презентаций «Ко Дню Победы ..."/>
          <p:cNvPicPr>
            <a:picLocks noChangeAspect="1" noChangeArrowheads="1"/>
          </p:cNvPicPr>
          <p:nvPr/>
        </p:nvPicPr>
        <p:blipFill>
          <a:blip r:embed="rId2" cstate="print"/>
          <a:srcRect l="27732" t="4552" r="5073" b="37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580112" y="332656"/>
            <a:ext cx="31683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Bookman Old Style" pitchFamily="18" charset="0"/>
              </a:rPr>
              <a:t>Гимн Российской Федерации также сочинил Сергей Михалков. </a:t>
            </a:r>
            <a:endParaRPr lang="ru-RU" sz="4000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7170" name="Picture 2" descr="Лидер ЛДПР предлагает изменить гимн Росси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4968551" cy="62681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к уроку на тему: Шаблон для презентаций «Ко Дню Победы ..."/>
          <p:cNvPicPr>
            <a:picLocks noChangeAspect="1" noChangeArrowheads="1"/>
          </p:cNvPicPr>
          <p:nvPr/>
        </p:nvPicPr>
        <p:blipFill>
          <a:blip r:embed="rId2" cstate="print"/>
          <a:srcRect l="27732" t="4552" r="5073" b="37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421196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С первых дней Великой Отечественной войны Сергей Михалков был на фронте и работал военным корреспондентом. Он спас жизнь своему товарищу, один раз был контужен. О том трудном времени Михалков говорит такими словами:</a:t>
            </a:r>
          </a:p>
          <a:p>
            <a:endParaRPr lang="ru-RU" sz="2400" i="1" dirty="0" smtClean="0">
              <a:solidFill>
                <a:schemeClr val="accent2">
                  <a:lumMod val="75000"/>
                </a:schemeClr>
              </a:solidFill>
              <a:latin typeface="Bookman Old Style" pitchFamily="18" charset="0"/>
            </a:endParaRPr>
          </a:p>
          <a:p>
            <a:pPr algn="ctr"/>
            <a:r>
              <a:rPr lang="ru-RU" sz="24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«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Не расскажешь даже в сказке, </a:t>
            </a:r>
          </a:p>
          <a:p>
            <a:pPr algn="ctr"/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Ни словами, ни пером, </a:t>
            </a:r>
          </a:p>
          <a:p>
            <a:pPr algn="ctr"/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Как с врагов летели каски </a:t>
            </a:r>
          </a:p>
          <a:p>
            <a:pPr algn="ctr"/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</a:rPr>
              <a:t>Под Москвой и под Орлом».</a:t>
            </a:r>
            <a:endParaRPr lang="ru-RU" sz="2800" i="1" dirty="0">
              <a:solidFill>
                <a:schemeClr val="accent2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20483" name="Picture 3" descr="Сергей Михалков. Стихи о войне: 0gnev — LiveJourn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32656"/>
            <a:ext cx="4584425" cy="6237312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Презентация к уроку на тему: Шаблон для презентаций «Ко Дню Победы ..."/>
          <p:cNvPicPr>
            <a:picLocks noChangeAspect="1" noChangeArrowheads="1"/>
          </p:cNvPicPr>
          <p:nvPr/>
        </p:nvPicPr>
        <p:blipFill>
          <a:blip r:embed="rId2" cstate="print"/>
          <a:srcRect l="27732" t="4552" r="5073" b="37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332656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«После победы» — именно так называется стихотворение Сергея Михалкова, посвященное 9 мая. </a:t>
            </a:r>
            <a:endParaRPr lang="ru-RU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21506" name="Picture 2" descr="C:\Users\Подготовительная гр\Desktop\Михалков\4417414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2736"/>
            <a:ext cx="4499992" cy="5839515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21508" name="Picture 4" descr="Стих &quot;Нет войны&quot; - читать онлайн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052736"/>
            <a:ext cx="4644007" cy="5805264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547664" y="198884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Отрывок из стихотворения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езентация к уроку на тему: Шаблон для презентаций «Ко Дню Победы ..."/>
          <p:cNvPicPr>
            <a:picLocks noChangeAspect="1" noChangeArrowheads="1"/>
          </p:cNvPicPr>
          <p:nvPr/>
        </p:nvPicPr>
        <p:blipFill>
          <a:blip r:embed="rId2" cstate="print"/>
          <a:srcRect l="27732" t="4552" r="5073" b="377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0" y="246221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После войны Сергей Владимирович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родолжил писать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 и очень много </a:t>
            </a: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добрых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произведений подарил своим </a:t>
            </a: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любимцам – детям</a:t>
            </a: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  <a:cs typeface="Arial" pitchFamily="34" charset="0"/>
              </a:rPr>
              <a:t>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  <a:ea typeface="Times New Roman" pitchFamily="18" charset="0"/>
                <a:cs typeface="Arial" pitchFamily="34" charset="0"/>
              </a:rPr>
              <a:t>Вот, например, знаменитая «Песенка Друзей», которую знают все ребята!</a:t>
            </a:r>
            <a:endParaRPr lang="ru-RU" sz="1600" b="1" dirty="0" smtClean="0">
              <a:solidFill>
                <a:srgbClr val="C00000"/>
              </a:solidFill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5267ecd62d8f76a156018f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124744"/>
            <a:ext cx="3653961" cy="5472608"/>
          </a:xfrm>
          <a:prstGeom prst="roundRect">
            <a:avLst/>
          </a:prstGeom>
          <a:ln w="28575">
            <a:solidFill>
              <a:schemeClr val="tx2">
                <a:lumMod val="75000"/>
              </a:schemeClr>
            </a:solidFill>
          </a:ln>
          <a:effectLst/>
        </p:spPr>
      </p:pic>
      <p:pic>
        <p:nvPicPr>
          <p:cNvPr id="22535" name="Picture 7" descr="Песенка друзей » Сказки Стихи Рассказ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32672">
            <a:off x="59093" y="1443532"/>
            <a:ext cx="2577615" cy="3104490"/>
          </a:xfrm>
          <a:prstGeom prst="cloud">
            <a:avLst/>
          </a:prstGeom>
          <a:noFill/>
          <a:ln w="28575">
            <a:solidFill>
              <a:schemeClr val="tx1">
                <a:lumMod val="75000"/>
              </a:schemeClr>
            </a:solidFill>
          </a:ln>
          <a:effectLst/>
        </p:spPr>
      </p:pic>
      <p:pic>
        <p:nvPicPr>
          <p:cNvPr id="22537" name="Picture 9" descr="Рижский информационный портал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48099">
            <a:off x="2753098" y="1163716"/>
            <a:ext cx="2327384" cy="2597321"/>
          </a:xfrm>
          <a:prstGeom prst="cloud">
            <a:avLst/>
          </a:prstGeom>
          <a:noFill/>
          <a:ln w="28575">
            <a:solidFill>
              <a:schemeClr val="tx1">
                <a:lumMod val="75000"/>
              </a:schemeClr>
            </a:solidFill>
          </a:ln>
          <a:effectLst/>
        </p:spPr>
      </p:pic>
      <p:pic>
        <p:nvPicPr>
          <p:cNvPr id="22539" name="Picture 11" descr="Песенка друзей » Сказки Стихи Рассказы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28250">
            <a:off x="1880411" y="3846341"/>
            <a:ext cx="3147781" cy="2975621"/>
          </a:xfrm>
          <a:prstGeom prst="cloud">
            <a:avLst/>
          </a:prstGeom>
          <a:noFill/>
          <a:ln>
            <a:solidFill>
              <a:schemeClr val="bg2">
                <a:lumMod val="75000"/>
              </a:schemeClr>
            </a:solidFill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2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8">
      <a:dk1>
        <a:srgbClr val="B4E3F5"/>
      </a:dk1>
      <a:lt1>
        <a:srgbClr val="B4E3F5"/>
      </a:lt1>
      <a:dk2>
        <a:srgbClr val="B4E3F5"/>
      </a:dk2>
      <a:lt2>
        <a:srgbClr val="B4E3F5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306</TotalTime>
  <Words>367</Words>
  <Application>Microsoft Office PowerPoint</Application>
  <PresentationFormat>Экран (4:3)</PresentationFormat>
  <Paragraphs>47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Подготовительная гр</dc:creator>
  <cp:lastModifiedBy>Подготовительная гр</cp:lastModifiedBy>
  <cp:revision>35</cp:revision>
  <dcterms:created xsi:type="dcterms:W3CDTF">2020-05-13T14:32:15Z</dcterms:created>
  <dcterms:modified xsi:type="dcterms:W3CDTF">2020-05-14T08:43:20Z</dcterms:modified>
</cp:coreProperties>
</file>